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B2B2B2"/>
    <a:srgbClr val="DDDDDD"/>
    <a:srgbClr val="003366"/>
    <a:srgbClr val="00CC99"/>
    <a:srgbClr val="5F5F5F"/>
    <a:srgbClr val="1C1C1C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10" autoAdjust="0"/>
    <p:restoredTop sz="94704" autoAdjust="0"/>
  </p:normalViewPr>
  <p:slideViewPr>
    <p:cSldViewPr>
      <p:cViewPr varScale="1">
        <p:scale>
          <a:sx n="68" d="100"/>
          <a:sy n="68" d="100"/>
        </p:scale>
        <p:origin x="78" y="4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16727B-E38E-44DF-B631-EB2A8B24B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A461EFA-B958-4054-8312-AB231CF5CD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7343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BE0F71-3515-49DE-9D53-8876C8DF3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EAD185-500D-420B-802A-10F53D7819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64012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179FB92-4691-4E5A-B37A-9E227BBFC5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1382B99-CEFF-42EC-868C-7D3E6694AA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71694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FFEEF4-78DC-4CEC-90B7-7B4BE5E9E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3104990-C3E8-4A6B-872A-1599F7D01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7223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472AF7-E49D-4B65-8144-CE88A17F8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4383FB1-3A9C-4B72-B44B-0FC4524A04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83006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8EFA72-DBF0-4F37-A3D7-C72AB4E61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DF83C8-4BC3-4117-9D50-EEB56C51C9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90DB712-D3B9-41F6-8FF9-EF0E60D529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69800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18B707-FA99-4758-AD1A-0C58CD1AA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5F9B33-A724-4C33-A03A-AA998A8463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FE04435-8B4B-44DF-BFF6-06E3E304A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F7BC660-344E-4F9D-978C-5E64A16288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6337C45-FE72-4C5E-863D-731F4F6E8C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54903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88B906-E8CF-45E0-9FB1-75C46307E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74478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884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AC9206-B5ED-445E-ACBB-9E539488D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A26E90D-B2F6-45B8-B387-3FEB2518B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723B76B-924F-4081-A116-F8ABD1D9EA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29669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E0FC92-49BC-4B78-8500-C7E6BEA72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E73D327-AA8A-4AE8-B857-591E8AF025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CD34BDA-4164-4AF3-A498-50FD038A75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27447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1CCA008E-11F9-48DC-B4CF-E39907DB85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7D79F44A-8150-4444-AA72-51E5412B661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Copyright©2010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A2C9D0B3-F28A-4764-9CEE-2ED5F9A1BD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C270FC7A-EB9A-4DE2-85A2-6F5D1C0DE5A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796A898F-3AE8-473C-9838-F5AE0C8EB3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80756B06-6243-408F-B903-ED7F4734469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9037C7C6-4242-431B-8F28-DBE21B53F05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42F7870C-757E-4449-9854-8A86225A5B0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2865A0F0-BC4D-404C-A776-DB3921C3BB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11F09014-3855-4D61-9A74-8F0642A7D8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7937AE7C-580B-45F2-86E7-AD712BC1317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002A01D5-5C44-413B-BD14-BAA16E701DF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434DEB33-C00B-44C3-8916-0C992F905A5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4D555B63-D533-47D6-97AB-0335B49FF6B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C446F0DE-7859-4F58-A1B7-2CE912C7238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E145D053-0F1B-40C4-952C-7B60F3E278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046FF3F4-9F3A-465D-988F-6059FFE9E0D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4EB31ADF-DA0B-415A-B4D4-288275BE7E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8AE9BE1F-E073-48E2-AE9B-25499B16F1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プリンター</a:t>
            </a:r>
          </a:p>
        </p:txBody>
      </p:sp>
      <p:grpSp>
        <p:nvGrpSpPr>
          <p:cNvPr id="14470" name="Group 1158">
            <a:extLst>
              <a:ext uri="{FF2B5EF4-FFF2-40B4-BE49-F238E27FC236}">
                <a16:creationId xmlns:a16="http://schemas.microsoft.com/office/drawing/2014/main" id="{A883A325-A79B-4611-9900-44CB44F7CA18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908050"/>
            <a:ext cx="1403350" cy="1439863"/>
            <a:chOff x="2485" y="1344"/>
            <a:chExt cx="1724" cy="1769"/>
          </a:xfrm>
        </p:grpSpPr>
        <p:sp>
          <p:nvSpPr>
            <p:cNvPr id="14417" name="Rectangle 1105">
              <a:extLst>
                <a:ext uri="{FF2B5EF4-FFF2-40B4-BE49-F238E27FC236}">
                  <a16:creationId xmlns:a16="http://schemas.microsoft.com/office/drawing/2014/main" id="{C98DC95C-AFC6-4ED3-956A-3D9B4B742A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1979"/>
              <a:ext cx="363" cy="40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8" name="AutoShape 1106">
              <a:extLst>
                <a:ext uri="{FF2B5EF4-FFF2-40B4-BE49-F238E27FC236}">
                  <a16:creationId xmlns:a16="http://schemas.microsoft.com/office/drawing/2014/main" id="{9707243E-C325-4736-9099-4E37F65A7A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2205"/>
              <a:ext cx="1724" cy="90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9" name="Rectangle 1107">
              <a:extLst>
                <a:ext uri="{FF2B5EF4-FFF2-40B4-BE49-F238E27FC236}">
                  <a16:creationId xmlns:a16="http://schemas.microsoft.com/office/drawing/2014/main" id="{388B8794-D82B-4F65-AE22-71ABE3CDDA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2069"/>
              <a:ext cx="1134" cy="136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0" name="AutoShape 1108">
              <a:extLst>
                <a:ext uri="{FF2B5EF4-FFF2-40B4-BE49-F238E27FC236}">
                  <a16:creationId xmlns:a16="http://schemas.microsoft.com/office/drawing/2014/main" id="{C39CB829-F4E5-4335-9B37-C26C82DA8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205"/>
              <a:ext cx="1452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1" name="AutoShape 1109">
              <a:extLst>
                <a:ext uri="{FF2B5EF4-FFF2-40B4-BE49-F238E27FC236}">
                  <a16:creationId xmlns:a16="http://schemas.microsoft.com/office/drawing/2014/main" id="{40E5516A-13CE-4C89-AC5B-89C04569E7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1706"/>
              <a:ext cx="227" cy="998"/>
            </a:xfrm>
            <a:prstGeom prst="roundRect">
              <a:avLst>
                <a:gd name="adj" fmla="val 29954"/>
              </a:avLst>
            </a:prstGeom>
            <a:solidFill>
              <a:srgbClr val="DDDDDD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2" name="AutoShape 1110">
              <a:extLst>
                <a:ext uri="{FF2B5EF4-FFF2-40B4-BE49-F238E27FC236}">
                  <a16:creationId xmlns:a16="http://schemas.microsoft.com/office/drawing/2014/main" id="{18BC8602-357D-45E4-8E69-60B02114A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2387"/>
              <a:ext cx="1587" cy="726"/>
            </a:xfrm>
            <a:prstGeom prst="roundRect">
              <a:avLst>
                <a:gd name="adj" fmla="val 22588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47451"/>
                    <a:invGamma/>
                  </a:srgb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3" name="Line 1111">
              <a:extLst>
                <a:ext uri="{FF2B5EF4-FFF2-40B4-BE49-F238E27FC236}">
                  <a16:creationId xmlns:a16="http://schemas.microsoft.com/office/drawing/2014/main" id="{DD6005C2-F4E7-4EBF-AF7C-C768158528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5" y="2750"/>
              <a:ext cx="172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4" name="AutoShape 1112">
              <a:extLst>
                <a:ext uri="{FF2B5EF4-FFF2-40B4-BE49-F238E27FC236}">
                  <a16:creationId xmlns:a16="http://schemas.microsoft.com/office/drawing/2014/main" id="{6A217FCB-BDC2-4D2A-8530-ADCB8EF8208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939" y="3022"/>
              <a:ext cx="765" cy="91"/>
            </a:xfrm>
            <a:custGeom>
              <a:avLst/>
              <a:gdLst>
                <a:gd name="G0" fmla="+- 649 0 0"/>
                <a:gd name="G1" fmla="+- 21600 0 649"/>
                <a:gd name="G2" fmla="*/ 649 1 2"/>
                <a:gd name="G3" fmla="+- 21600 0 G2"/>
                <a:gd name="G4" fmla="+/ 649 21600 2"/>
                <a:gd name="G5" fmla="+/ G1 0 2"/>
                <a:gd name="G6" fmla="*/ 21600 21600 649"/>
                <a:gd name="G7" fmla="*/ G6 1 2"/>
                <a:gd name="G8" fmla="+- 21600 0 G7"/>
                <a:gd name="G9" fmla="*/ 21600 1 2"/>
                <a:gd name="G10" fmla="+- 649 0 G9"/>
                <a:gd name="G11" fmla="?: G10 G8 0"/>
                <a:gd name="G12" fmla="?: G10 G7 21600"/>
                <a:gd name="T0" fmla="*/ 21275 w 21600"/>
                <a:gd name="T1" fmla="*/ 10800 h 21600"/>
                <a:gd name="T2" fmla="*/ 10800 w 21600"/>
                <a:gd name="T3" fmla="*/ 21600 h 21600"/>
                <a:gd name="T4" fmla="*/ 325 w 21600"/>
                <a:gd name="T5" fmla="*/ 10800 h 21600"/>
                <a:gd name="T6" fmla="*/ 10800 w 21600"/>
                <a:gd name="T7" fmla="*/ 0 h 21600"/>
                <a:gd name="T8" fmla="*/ 2125 w 21600"/>
                <a:gd name="T9" fmla="*/ 2125 h 21600"/>
                <a:gd name="T10" fmla="*/ 19475 w 21600"/>
                <a:gd name="T11" fmla="*/ 1947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49" y="21600"/>
                  </a:lnTo>
                  <a:lnTo>
                    <a:pt x="2095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5" name="AutoShape 1113">
              <a:extLst>
                <a:ext uri="{FF2B5EF4-FFF2-40B4-BE49-F238E27FC236}">
                  <a16:creationId xmlns:a16="http://schemas.microsoft.com/office/drawing/2014/main" id="{F3D5A48C-D367-41FD-8B32-5E7047ACAC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1706"/>
              <a:ext cx="1724" cy="363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6" name="AutoShape 1114">
              <a:extLst>
                <a:ext uri="{FF2B5EF4-FFF2-40B4-BE49-F238E27FC236}">
                  <a16:creationId xmlns:a16="http://schemas.microsoft.com/office/drawing/2014/main" id="{54793541-7DF8-49F5-8E14-A7EFA5748F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2296"/>
              <a:ext cx="544" cy="91"/>
            </a:xfrm>
            <a:prstGeom prst="roundRect">
              <a:avLst>
                <a:gd name="adj" fmla="val 10991"/>
              </a:avLst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7" name="AutoShape 1115">
              <a:extLst>
                <a:ext uri="{FF2B5EF4-FFF2-40B4-BE49-F238E27FC236}">
                  <a16:creationId xmlns:a16="http://schemas.microsoft.com/office/drawing/2014/main" id="{3046634C-9481-4761-86F6-A1D03FE23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" y="1729"/>
              <a:ext cx="1679" cy="3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8" name="Freeform 1116">
              <a:extLst>
                <a:ext uri="{FF2B5EF4-FFF2-40B4-BE49-F238E27FC236}">
                  <a16:creationId xmlns:a16="http://schemas.microsoft.com/office/drawing/2014/main" id="{B571F344-EBF4-4506-B786-5C6BFAD12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1344"/>
              <a:ext cx="861" cy="272"/>
            </a:xfrm>
            <a:custGeom>
              <a:avLst/>
              <a:gdLst>
                <a:gd name="T0" fmla="*/ 0 w 816"/>
                <a:gd name="T1" fmla="*/ 364 h 364"/>
                <a:gd name="T2" fmla="*/ 0 w 816"/>
                <a:gd name="T3" fmla="*/ 182 h 364"/>
                <a:gd name="T4" fmla="*/ 453 w 816"/>
                <a:gd name="T5" fmla="*/ 60 h 364"/>
                <a:gd name="T6" fmla="*/ 471 w 816"/>
                <a:gd name="T7" fmla="*/ 92 h 364"/>
                <a:gd name="T8" fmla="*/ 816 w 816"/>
                <a:gd name="T9" fmla="*/ 0 h 364"/>
                <a:gd name="T10" fmla="*/ 816 w 816"/>
                <a:gd name="T11" fmla="*/ 46 h 364"/>
                <a:gd name="T12" fmla="*/ 136 w 816"/>
                <a:gd name="T13" fmla="*/ 228 h 364"/>
                <a:gd name="T14" fmla="*/ 90 w 816"/>
                <a:gd name="T15" fmla="*/ 274 h 364"/>
                <a:gd name="T16" fmla="*/ 90 w 816"/>
                <a:gd name="T17" fmla="*/ 364 h 364"/>
                <a:gd name="T18" fmla="*/ 0 w 816"/>
                <a:gd name="T1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6" h="364">
                  <a:moveTo>
                    <a:pt x="0" y="364"/>
                  </a:moveTo>
                  <a:lnTo>
                    <a:pt x="0" y="182"/>
                  </a:lnTo>
                  <a:lnTo>
                    <a:pt x="453" y="60"/>
                  </a:lnTo>
                  <a:lnTo>
                    <a:pt x="471" y="92"/>
                  </a:lnTo>
                  <a:lnTo>
                    <a:pt x="816" y="0"/>
                  </a:lnTo>
                  <a:lnTo>
                    <a:pt x="816" y="46"/>
                  </a:lnTo>
                  <a:lnTo>
                    <a:pt x="136" y="228"/>
                  </a:lnTo>
                  <a:lnTo>
                    <a:pt x="90" y="274"/>
                  </a:lnTo>
                  <a:lnTo>
                    <a:pt x="90" y="364"/>
                  </a:lnTo>
                  <a:lnTo>
                    <a:pt x="0" y="364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9" name="Rectangle 1117">
              <a:extLst>
                <a:ext uri="{FF2B5EF4-FFF2-40B4-BE49-F238E27FC236}">
                  <a16:creationId xmlns:a16="http://schemas.microsoft.com/office/drawing/2014/main" id="{8A376EAC-773F-4FA9-9545-B65CA1E80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570"/>
              <a:ext cx="953" cy="46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0" name="AutoShape 1118">
              <a:extLst>
                <a:ext uri="{FF2B5EF4-FFF2-40B4-BE49-F238E27FC236}">
                  <a16:creationId xmlns:a16="http://schemas.microsoft.com/office/drawing/2014/main" id="{DA182F85-4908-4196-A917-18A5B0671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1762"/>
              <a:ext cx="612" cy="25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1" name="AutoShape 1119">
              <a:extLst>
                <a:ext uri="{FF2B5EF4-FFF2-40B4-BE49-F238E27FC236}">
                  <a16:creationId xmlns:a16="http://schemas.microsoft.com/office/drawing/2014/main" id="{8A2B2FB7-5005-45A2-BD9C-8639A74011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1752"/>
              <a:ext cx="136" cy="90"/>
            </a:xfrm>
            <a:prstGeom prst="roundRect">
              <a:avLst>
                <a:gd name="adj" fmla="val 10000"/>
              </a:avLst>
            </a:prstGeom>
            <a:gradFill rotWithShape="1">
              <a:gsLst>
                <a:gs pos="0">
                  <a:srgbClr val="FF5050"/>
                </a:gs>
                <a:gs pos="100000">
                  <a:srgbClr val="FF505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2" name="AutoShape 1120">
              <a:extLst>
                <a:ext uri="{FF2B5EF4-FFF2-40B4-BE49-F238E27FC236}">
                  <a16:creationId xmlns:a16="http://schemas.microsoft.com/office/drawing/2014/main" id="{833B3BA6-0448-4270-91A6-34585F439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1889"/>
              <a:ext cx="136" cy="90"/>
            </a:xfrm>
            <a:prstGeom prst="roundRect">
              <a:avLst>
                <a:gd name="adj" fmla="val 10000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3" name="AutoShape 1121">
              <a:extLst>
                <a:ext uri="{FF2B5EF4-FFF2-40B4-BE49-F238E27FC236}">
                  <a16:creationId xmlns:a16="http://schemas.microsoft.com/office/drawing/2014/main" id="{9D6DAF02-0BF8-40B9-958B-9105FE6B1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752"/>
              <a:ext cx="136" cy="27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34" name="Group 1122">
              <a:extLst>
                <a:ext uri="{FF2B5EF4-FFF2-40B4-BE49-F238E27FC236}">
                  <a16:creationId xmlns:a16="http://schemas.microsoft.com/office/drawing/2014/main" id="{FDFE421B-7342-4A19-939A-22D98868CC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4" y="1752"/>
              <a:ext cx="318" cy="272"/>
              <a:chOff x="353" y="1752"/>
              <a:chExt cx="318" cy="272"/>
            </a:xfrm>
          </p:grpSpPr>
          <p:sp>
            <p:nvSpPr>
              <p:cNvPr id="14435" name="AutoShape 1123">
                <a:extLst>
                  <a:ext uri="{FF2B5EF4-FFF2-40B4-BE49-F238E27FC236}">
                    <a16:creationId xmlns:a16="http://schemas.microsoft.com/office/drawing/2014/main" id="{92A8689C-9C4A-42E9-ACD7-0E7A97D93C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752"/>
                <a:ext cx="318" cy="272"/>
              </a:xfrm>
              <a:prstGeom prst="roundRect">
                <a:avLst>
                  <a:gd name="adj" fmla="val 16667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436" name="Group 1124">
                <a:extLst>
                  <a:ext uri="{FF2B5EF4-FFF2-40B4-BE49-F238E27FC236}">
                    <a16:creationId xmlns:a16="http://schemas.microsoft.com/office/drawing/2014/main" id="{F8BBD6E1-9229-415F-9E33-63297E1B3C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6" y="1788"/>
                <a:ext cx="272" cy="199"/>
                <a:chOff x="262" y="527"/>
                <a:chExt cx="681" cy="499"/>
              </a:xfrm>
            </p:grpSpPr>
            <p:sp>
              <p:nvSpPr>
                <p:cNvPr id="14437" name="AutoShape 1125">
                  <a:extLst>
                    <a:ext uri="{FF2B5EF4-FFF2-40B4-BE49-F238E27FC236}">
                      <a16:creationId xmlns:a16="http://schemas.microsoft.com/office/drawing/2014/main" id="{3939984B-DBE6-4B5D-A7BB-B5B5BC16ED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" y="527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38" name="AutoShape 1126">
                  <a:extLst>
                    <a:ext uri="{FF2B5EF4-FFF2-40B4-BE49-F238E27FC236}">
                      <a16:creationId xmlns:a16="http://schemas.microsoft.com/office/drawing/2014/main" id="{EAFB4A6B-6BC8-456E-8B8C-DC6EC1B937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" y="663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39" name="AutoShape 1127">
                  <a:extLst>
                    <a:ext uri="{FF2B5EF4-FFF2-40B4-BE49-F238E27FC236}">
                      <a16:creationId xmlns:a16="http://schemas.microsoft.com/office/drawing/2014/main" id="{FE3524F4-ABF2-474F-9964-E585178B9F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" y="800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0" name="AutoShape 1128">
                  <a:extLst>
                    <a:ext uri="{FF2B5EF4-FFF2-40B4-BE49-F238E27FC236}">
                      <a16:creationId xmlns:a16="http://schemas.microsoft.com/office/drawing/2014/main" id="{47081C05-EC53-4857-A49A-EA10AFD58C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" y="936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1" name="AutoShape 1129">
                  <a:extLst>
                    <a:ext uri="{FF2B5EF4-FFF2-40B4-BE49-F238E27FC236}">
                      <a16:creationId xmlns:a16="http://schemas.microsoft.com/office/drawing/2014/main" id="{637638A0-C732-4E22-8569-6B1A107F48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4" y="527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2" name="AutoShape 1130">
                  <a:extLst>
                    <a:ext uri="{FF2B5EF4-FFF2-40B4-BE49-F238E27FC236}">
                      <a16:creationId xmlns:a16="http://schemas.microsoft.com/office/drawing/2014/main" id="{0741CA71-DE8D-4F8E-AEE9-5050A36674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4" y="663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3" name="AutoShape 1131">
                  <a:extLst>
                    <a:ext uri="{FF2B5EF4-FFF2-40B4-BE49-F238E27FC236}">
                      <a16:creationId xmlns:a16="http://schemas.microsoft.com/office/drawing/2014/main" id="{090C9C8F-F132-4E5B-B62D-3BDD0047E9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4" y="800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4" name="AutoShape 1132">
                  <a:extLst>
                    <a:ext uri="{FF2B5EF4-FFF2-40B4-BE49-F238E27FC236}">
                      <a16:creationId xmlns:a16="http://schemas.microsoft.com/office/drawing/2014/main" id="{714A6A51-E67B-4D4A-9529-3A5345D80C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4" y="936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5" name="AutoShape 1133">
                  <a:extLst>
                    <a:ext uri="{FF2B5EF4-FFF2-40B4-BE49-F238E27FC236}">
                      <a16:creationId xmlns:a16="http://schemas.microsoft.com/office/drawing/2014/main" id="{A8716081-0697-4156-9797-B629931BAA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527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6" name="AutoShape 1134">
                  <a:extLst>
                    <a:ext uri="{FF2B5EF4-FFF2-40B4-BE49-F238E27FC236}">
                      <a16:creationId xmlns:a16="http://schemas.microsoft.com/office/drawing/2014/main" id="{3C9D7115-AC0E-42CC-AD72-2857C453B9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663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7" name="AutoShape 1135">
                  <a:extLst>
                    <a:ext uri="{FF2B5EF4-FFF2-40B4-BE49-F238E27FC236}">
                      <a16:creationId xmlns:a16="http://schemas.microsoft.com/office/drawing/2014/main" id="{8512C496-7E82-419E-A02B-2048BA03C1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800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8" name="AutoShape 1136">
                  <a:extLst>
                    <a:ext uri="{FF2B5EF4-FFF2-40B4-BE49-F238E27FC236}">
                      <a16:creationId xmlns:a16="http://schemas.microsoft.com/office/drawing/2014/main" id="{9C393EDA-AE8E-40E6-AAEB-D88DCD61C5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936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9" name="AutoShape 1137">
                  <a:extLst>
                    <a:ext uri="{FF2B5EF4-FFF2-40B4-BE49-F238E27FC236}">
                      <a16:creationId xmlns:a16="http://schemas.microsoft.com/office/drawing/2014/main" id="{DCBDAC23-7FB8-4898-B0E6-D64C3DAB82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7" y="527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0" name="AutoShape 1138">
                  <a:extLst>
                    <a:ext uri="{FF2B5EF4-FFF2-40B4-BE49-F238E27FC236}">
                      <a16:creationId xmlns:a16="http://schemas.microsoft.com/office/drawing/2014/main" id="{96A00287-2A3A-4227-9A45-29D7637E49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7" y="663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1" name="AutoShape 1139">
                  <a:extLst>
                    <a:ext uri="{FF2B5EF4-FFF2-40B4-BE49-F238E27FC236}">
                      <a16:creationId xmlns:a16="http://schemas.microsoft.com/office/drawing/2014/main" id="{83A81E8D-C781-4FE4-8D67-1117674BEA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7" y="800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2" name="AutoShape 1140">
                  <a:extLst>
                    <a:ext uri="{FF2B5EF4-FFF2-40B4-BE49-F238E27FC236}">
                      <a16:creationId xmlns:a16="http://schemas.microsoft.com/office/drawing/2014/main" id="{F283477F-F2C8-4E5C-AC8F-195F2A8AA9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7" y="936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453" name="AutoShape 1141">
              <a:extLst>
                <a:ext uri="{FF2B5EF4-FFF2-40B4-BE49-F238E27FC236}">
                  <a16:creationId xmlns:a16="http://schemas.microsoft.com/office/drawing/2014/main" id="{15257497-9C82-4B8C-8264-AD825BCCB4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1434"/>
              <a:ext cx="635" cy="182"/>
            </a:xfrm>
            <a:prstGeom prst="roundRect">
              <a:avLst>
                <a:gd name="adj" fmla="val 19116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4" name="AutoShape 1142">
              <a:extLst>
                <a:ext uri="{FF2B5EF4-FFF2-40B4-BE49-F238E27FC236}">
                  <a16:creationId xmlns:a16="http://schemas.microsoft.com/office/drawing/2014/main" id="{478CDC99-E6E4-4554-91F6-494E2886D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1480"/>
              <a:ext cx="181" cy="90"/>
            </a:xfrm>
            <a:prstGeom prst="roundRect">
              <a:avLst>
                <a:gd name="adj" fmla="val 19116"/>
              </a:avLst>
            </a:prstGeom>
            <a:solidFill>
              <a:srgbClr val="FFFF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5" name="AutoShape 1143">
              <a:extLst>
                <a:ext uri="{FF2B5EF4-FFF2-40B4-BE49-F238E27FC236}">
                  <a16:creationId xmlns:a16="http://schemas.microsoft.com/office/drawing/2014/main" id="{EED390E1-0411-42A9-A84F-0B7CF92EDC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1616"/>
              <a:ext cx="1724" cy="136"/>
            </a:xfrm>
            <a:prstGeom prst="roundRect">
              <a:avLst>
                <a:gd name="adj" fmla="val 19116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6" name="AutoShape 1144">
              <a:extLst>
                <a:ext uri="{FF2B5EF4-FFF2-40B4-BE49-F238E27FC236}">
                  <a16:creationId xmlns:a16="http://schemas.microsoft.com/office/drawing/2014/main" id="{5717CB35-544F-464B-9254-69E59D346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706"/>
              <a:ext cx="454" cy="4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6078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7" name="AutoShape 1145">
              <a:extLst>
                <a:ext uri="{FF2B5EF4-FFF2-40B4-BE49-F238E27FC236}">
                  <a16:creationId xmlns:a16="http://schemas.microsoft.com/office/drawing/2014/main" id="{375A8A20-6BF0-4AFE-954F-FFA08A593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979"/>
              <a:ext cx="109" cy="58"/>
            </a:xfrm>
            <a:prstGeom prst="roundRect">
              <a:avLst>
                <a:gd name="adj" fmla="val 10000"/>
              </a:avLst>
            </a:prstGeom>
            <a:gradFill rotWithShape="1">
              <a:gsLst>
                <a:gs pos="0">
                  <a:srgbClr val="FF5050"/>
                </a:gs>
                <a:gs pos="100000">
                  <a:srgbClr val="FF505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58" name="Group 1146">
              <a:extLst>
                <a:ext uri="{FF2B5EF4-FFF2-40B4-BE49-F238E27FC236}">
                  <a16:creationId xmlns:a16="http://schemas.microsoft.com/office/drawing/2014/main" id="{334ABBF4-2604-444C-BCDC-D77513B47C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5" y="1849"/>
              <a:ext cx="226" cy="130"/>
              <a:chOff x="2370" y="774"/>
              <a:chExt cx="296" cy="170"/>
            </a:xfrm>
          </p:grpSpPr>
          <p:grpSp>
            <p:nvGrpSpPr>
              <p:cNvPr id="14459" name="Group 1147">
                <a:extLst>
                  <a:ext uri="{FF2B5EF4-FFF2-40B4-BE49-F238E27FC236}">
                    <a16:creationId xmlns:a16="http://schemas.microsoft.com/office/drawing/2014/main" id="{E50F5BEA-49AF-4BB7-AAE9-331B0CBE25E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71" y="891"/>
                <a:ext cx="294" cy="53"/>
                <a:chOff x="2372" y="908"/>
                <a:chExt cx="199" cy="36"/>
              </a:xfrm>
            </p:grpSpPr>
            <p:sp>
              <p:nvSpPr>
                <p:cNvPr id="14460" name="AutoShape 1148">
                  <a:extLst>
                    <a:ext uri="{FF2B5EF4-FFF2-40B4-BE49-F238E27FC236}">
                      <a16:creationId xmlns:a16="http://schemas.microsoft.com/office/drawing/2014/main" id="{C463399F-342E-4E0D-8C35-6E69A6E505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72" y="908"/>
                  <a:ext cx="54" cy="36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60392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1" name="AutoShape 1149">
                  <a:extLst>
                    <a:ext uri="{FF2B5EF4-FFF2-40B4-BE49-F238E27FC236}">
                      <a16:creationId xmlns:a16="http://schemas.microsoft.com/office/drawing/2014/main" id="{3FB606A9-4CD5-4083-900B-CA022317EB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5" y="908"/>
                  <a:ext cx="54" cy="36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60392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2" name="AutoShape 1150">
                  <a:extLst>
                    <a:ext uri="{FF2B5EF4-FFF2-40B4-BE49-F238E27FC236}">
                      <a16:creationId xmlns:a16="http://schemas.microsoft.com/office/drawing/2014/main" id="{8B8807E2-AB37-448D-B7B2-F5B2868DC8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7" y="908"/>
                  <a:ext cx="54" cy="36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60392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463" name="Rectangle 1151">
                <a:extLst>
                  <a:ext uri="{FF2B5EF4-FFF2-40B4-BE49-F238E27FC236}">
                    <a16:creationId xmlns:a16="http://schemas.microsoft.com/office/drawing/2014/main" id="{658DEB2F-D208-4543-8C0B-C5BE8E2CF1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0" y="774"/>
                <a:ext cx="296" cy="71"/>
              </a:xfrm>
              <a:prstGeom prst="rect">
                <a:avLst/>
              </a:prstGeom>
              <a:gradFill rotWithShape="1">
                <a:gsLst>
                  <a:gs pos="0">
                    <a:srgbClr val="CCFF66">
                      <a:gamma/>
                      <a:shade val="46275"/>
                      <a:invGamma/>
                    </a:srgbClr>
                  </a:gs>
                  <a:gs pos="100000">
                    <a:srgbClr val="CCFF66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64" name="AutoShape 1152">
              <a:extLst>
                <a:ext uri="{FF2B5EF4-FFF2-40B4-BE49-F238E27FC236}">
                  <a16:creationId xmlns:a16="http://schemas.microsoft.com/office/drawing/2014/main" id="{2E86BDBA-1662-4E25-BAF3-5CD8B82F4D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120" y="2296"/>
              <a:ext cx="454" cy="68"/>
            </a:xfrm>
            <a:prstGeom prst="roundRect">
              <a:avLst>
                <a:gd name="adj" fmla="val 10991"/>
              </a:avLst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5" name="AutoShape 1153">
              <a:extLst>
                <a:ext uri="{FF2B5EF4-FFF2-40B4-BE49-F238E27FC236}">
                  <a16:creationId xmlns:a16="http://schemas.microsoft.com/office/drawing/2014/main" id="{7FF4F159-776A-47C6-A49E-6845A7D5B0C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256" y="2296"/>
              <a:ext cx="182" cy="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6" name="Line 1154">
              <a:extLst>
                <a:ext uri="{FF2B5EF4-FFF2-40B4-BE49-F238E27FC236}">
                  <a16:creationId xmlns:a16="http://schemas.microsoft.com/office/drawing/2014/main" id="{54E36250-B97D-4A55-AC69-F774DB7A9A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2" y="2160"/>
              <a:ext cx="22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67" name="AutoShape 1155">
              <a:extLst>
                <a:ext uri="{FF2B5EF4-FFF2-40B4-BE49-F238E27FC236}">
                  <a16:creationId xmlns:a16="http://schemas.microsoft.com/office/drawing/2014/main" id="{22C7F7C2-A028-4818-B937-0FB0C0111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251"/>
              <a:ext cx="91" cy="8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8" name="AutoShape 1156">
              <a:extLst>
                <a:ext uri="{FF2B5EF4-FFF2-40B4-BE49-F238E27FC236}">
                  <a16:creationId xmlns:a16="http://schemas.microsoft.com/office/drawing/2014/main" id="{08AA8412-14DB-4B47-9013-2051E15DC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2251"/>
              <a:ext cx="91" cy="8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9" name="Freeform 1157">
              <a:extLst>
                <a:ext uri="{FF2B5EF4-FFF2-40B4-BE49-F238E27FC236}">
                  <a16:creationId xmlns:a16="http://schemas.microsoft.com/office/drawing/2014/main" id="{C1530366-40B4-4B43-9053-6CBFCBA11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2478"/>
              <a:ext cx="1452" cy="181"/>
            </a:xfrm>
            <a:custGeom>
              <a:avLst/>
              <a:gdLst>
                <a:gd name="T0" fmla="*/ 1452 w 1452"/>
                <a:gd name="T1" fmla="*/ 181 h 181"/>
                <a:gd name="T2" fmla="*/ 0 w 1452"/>
                <a:gd name="T3" fmla="*/ 181 h 181"/>
                <a:gd name="T4" fmla="*/ 0 w 1452"/>
                <a:gd name="T5" fmla="*/ 0 h 181"/>
                <a:gd name="T6" fmla="*/ 590 w 1452"/>
                <a:gd name="T7" fmla="*/ 0 h 181"/>
                <a:gd name="T8" fmla="*/ 590 w 1452"/>
                <a:gd name="T9" fmla="*/ 45 h 181"/>
                <a:gd name="T10" fmla="*/ 862 w 1452"/>
                <a:gd name="T11" fmla="*/ 45 h 181"/>
                <a:gd name="T12" fmla="*/ 862 w 1452"/>
                <a:gd name="T13" fmla="*/ 0 h 181"/>
                <a:gd name="T14" fmla="*/ 1452 w 1452"/>
                <a:gd name="T15" fmla="*/ 0 h 181"/>
                <a:gd name="T16" fmla="*/ 1452 w 1452"/>
                <a:gd name="T17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2" h="181">
                  <a:moveTo>
                    <a:pt x="1452" y="181"/>
                  </a:moveTo>
                  <a:lnTo>
                    <a:pt x="0" y="181"/>
                  </a:lnTo>
                  <a:lnTo>
                    <a:pt x="0" y="0"/>
                  </a:lnTo>
                  <a:lnTo>
                    <a:pt x="590" y="0"/>
                  </a:lnTo>
                  <a:lnTo>
                    <a:pt x="590" y="45"/>
                  </a:lnTo>
                  <a:lnTo>
                    <a:pt x="862" y="45"/>
                  </a:lnTo>
                  <a:lnTo>
                    <a:pt x="862" y="0"/>
                  </a:lnTo>
                  <a:lnTo>
                    <a:pt x="1452" y="0"/>
                  </a:lnTo>
                  <a:lnTo>
                    <a:pt x="1452" y="181"/>
                  </a:lnTo>
                  <a:close/>
                </a:path>
              </a:pathLst>
            </a:custGeom>
            <a:noFill/>
            <a:ln w="31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471" name="Group 1159">
            <a:extLst>
              <a:ext uri="{FF2B5EF4-FFF2-40B4-BE49-F238E27FC236}">
                <a16:creationId xmlns:a16="http://schemas.microsoft.com/office/drawing/2014/main" id="{BF8D4E4C-8218-4CDF-BF66-7CB7CF7FC758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3357563"/>
            <a:ext cx="1439863" cy="474662"/>
            <a:chOff x="625" y="2050"/>
            <a:chExt cx="2676" cy="881"/>
          </a:xfrm>
        </p:grpSpPr>
        <p:sp>
          <p:nvSpPr>
            <p:cNvPr id="14472" name="AutoShape 1160">
              <a:extLst>
                <a:ext uri="{FF2B5EF4-FFF2-40B4-BE49-F238E27FC236}">
                  <a16:creationId xmlns:a16="http://schemas.microsoft.com/office/drawing/2014/main" id="{862BAAF9-E070-4676-AD13-F0110CB7B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160"/>
              <a:ext cx="2676" cy="771"/>
            </a:xfrm>
            <a:prstGeom prst="roundRect">
              <a:avLst>
                <a:gd name="adj" fmla="val 1815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3" name="AutoShape 1161">
              <a:extLst>
                <a:ext uri="{FF2B5EF4-FFF2-40B4-BE49-F238E27FC236}">
                  <a16:creationId xmlns:a16="http://schemas.microsoft.com/office/drawing/2014/main" id="{0D428CCA-D142-41E4-9714-007C939FB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160"/>
              <a:ext cx="2676" cy="590"/>
            </a:xfrm>
            <a:prstGeom prst="roundRect">
              <a:avLst>
                <a:gd name="adj" fmla="val 1708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4" name="Rectangle 1162">
              <a:extLst>
                <a:ext uri="{FF2B5EF4-FFF2-40B4-BE49-F238E27FC236}">
                  <a16:creationId xmlns:a16="http://schemas.microsoft.com/office/drawing/2014/main" id="{21C12674-8798-4717-BB1B-80D64DFB89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2160"/>
              <a:ext cx="2585" cy="59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6078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5" name="Rectangle 1163">
              <a:extLst>
                <a:ext uri="{FF2B5EF4-FFF2-40B4-BE49-F238E27FC236}">
                  <a16:creationId xmlns:a16="http://schemas.microsoft.com/office/drawing/2014/main" id="{C8594078-6322-48F6-8E6F-18349FBD7D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2750"/>
              <a:ext cx="2585" cy="6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6" name="AutoShape 1164">
              <a:extLst>
                <a:ext uri="{FF2B5EF4-FFF2-40B4-BE49-F238E27FC236}">
                  <a16:creationId xmlns:a16="http://schemas.microsoft.com/office/drawing/2014/main" id="{4A20B8A8-6FAC-4A42-BB96-E1FE63757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2750"/>
              <a:ext cx="2585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>
                    <a:gamma/>
                    <a:tint val="1921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7" name="AutoShape 1165">
              <a:extLst>
                <a:ext uri="{FF2B5EF4-FFF2-40B4-BE49-F238E27FC236}">
                  <a16:creationId xmlns:a16="http://schemas.microsoft.com/office/drawing/2014/main" id="{F9CE00F8-770C-4824-BE83-830AE5DEC9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941" y="1525"/>
              <a:ext cx="46" cy="25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2">
                    <a:alpha val="60001"/>
                  </a:schemeClr>
                </a:gs>
                <a:gs pos="100000">
                  <a:schemeClr val="bg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78" name="Group 1166">
              <a:extLst>
                <a:ext uri="{FF2B5EF4-FFF2-40B4-BE49-F238E27FC236}">
                  <a16:creationId xmlns:a16="http://schemas.microsoft.com/office/drawing/2014/main" id="{7470913D-E1C1-4DDA-BA3F-57C7D39263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2750"/>
              <a:ext cx="27" cy="136"/>
              <a:chOff x="1941" y="799"/>
              <a:chExt cx="90" cy="590"/>
            </a:xfrm>
          </p:grpSpPr>
          <p:sp>
            <p:nvSpPr>
              <p:cNvPr id="14479" name="Rectangle 1167">
                <a:extLst>
                  <a:ext uri="{FF2B5EF4-FFF2-40B4-BE49-F238E27FC236}">
                    <a16:creationId xmlns:a16="http://schemas.microsoft.com/office/drawing/2014/main" id="{29A54EFC-A4D0-47D3-98CB-FD80CD834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99"/>
                <a:ext cx="45" cy="590"/>
              </a:xfrm>
              <a:prstGeom prst="rect">
                <a:avLst/>
              </a:prstGeom>
              <a:solidFill>
                <a:srgbClr val="80808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0" name="Rectangle 1168">
                <a:extLst>
                  <a:ext uri="{FF2B5EF4-FFF2-40B4-BE49-F238E27FC236}">
                    <a16:creationId xmlns:a16="http://schemas.microsoft.com/office/drawing/2014/main" id="{AEBFA676-1346-4518-830B-99C8751094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799"/>
                <a:ext cx="45" cy="590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81" name="Group 1169">
              <a:extLst>
                <a:ext uri="{FF2B5EF4-FFF2-40B4-BE49-F238E27FC236}">
                  <a16:creationId xmlns:a16="http://schemas.microsoft.com/office/drawing/2014/main" id="{F027F9FE-0035-45AA-824F-89DA42AE03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0" y="2750"/>
              <a:ext cx="27" cy="136"/>
              <a:chOff x="1941" y="799"/>
              <a:chExt cx="90" cy="590"/>
            </a:xfrm>
          </p:grpSpPr>
          <p:sp>
            <p:nvSpPr>
              <p:cNvPr id="14482" name="Rectangle 1170">
                <a:extLst>
                  <a:ext uri="{FF2B5EF4-FFF2-40B4-BE49-F238E27FC236}">
                    <a16:creationId xmlns:a16="http://schemas.microsoft.com/office/drawing/2014/main" id="{AD437EDA-0E9B-4CA4-86C5-40783E5F43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99"/>
                <a:ext cx="45" cy="590"/>
              </a:xfrm>
              <a:prstGeom prst="rect">
                <a:avLst/>
              </a:prstGeom>
              <a:solidFill>
                <a:srgbClr val="80808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3" name="Rectangle 1171">
                <a:extLst>
                  <a:ext uri="{FF2B5EF4-FFF2-40B4-BE49-F238E27FC236}">
                    <a16:creationId xmlns:a16="http://schemas.microsoft.com/office/drawing/2014/main" id="{316F7F7B-7B65-44B5-B937-F347C46D8E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799"/>
                <a:ext cx="45" cy="590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84" name="AutoShape 1172">
              <a:extLst>
                <a:ext uri="{FF2B5EF4-FFF2-40B4-BE49-F238E27FC236}">
                  <a16:creationId xmlns:a16="http://schemas.microsoft.com/office/drawing/2014/main" id="{4F80080C-3F6E-4D64-B9C1-6C21243A8E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087"/>
              <a:ext cx="2676" cy="90"/>
            </a:xfrm>
            <a:prstGeom prst="roundRect">
              <a:avLst>
                <a:gd name="adj" fmla="val 1708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5" name="AutoShape 1173">
              <a:extLst>
                <a:ext uri="{FF2B5EF4-FFF2-40B4-BE49-F238E27FC236}">
                  <a16:creationId xmlns:a16="http://schemas.microsoft.com/office/drawing/2014/main" id="{0CD54312-9F47-4EFB-BFFB-04D5D4ECE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2087"/>
              <a:ext cx="2585" cy="90"/>
            </a:xfrm>
            <a:prstGeom prst="roundRect">
              <a:avLst>
                <a:gd name="adj" fmla="val 1708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6" name="AutoShape 1174">
              <a:extLst>
                <a:ext uri="{FF2B5EF4-FFF2-40B4-BE49-F238E27FC236}">
                  <a16:creationId xmlns:a16="http://schemas.microsoft.com/office/drawing/2014/main" id="{1D1A7696-E033-454E-897C-B319177F55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941" y="817"/>
              <a:ext cx="46" cy="25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87" name="Group 1175">
              <a:extLst>
                <a:ext uri="{FF2B5EF4-FFF2-40B4-BE49-F238E27FC236}">
                  <a16:creationId xmlns:a16="http://schemas.microsoft.com/office/drawing/2014/main" id="{0C97E55B-4B24-407B-BFC2-2D5880734D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" y="2050"/>
              <a:ext cx="2495" cy="36"/>
              <a:chOff x="807" y="1480"/>
              <a:chExt cx="2585" cy="90"/>
            </a:xfrm>
          </p:grpSpPr>
          <p:sp>
            <p:nvSpPr>
              <p:cNvPr id="14488" name="AutoShape 1176">
                <a:extLst>
                  <a:ext uri="{FF2B5EF4-FFF2-40B4-BE49-F238E27FC236}">
                    <a16:creationId xmlns:a16="http://schemas.microsoft.com/office/drawing/2014/main" id="{D50E6266-8EF8-43BC-AAEF-8AB1E8BF24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1480"/>
                <a:ext cx="2585" cy="90"/>
              </a:xfrm>
              <a:prstGeom prst="roundRect">
                <a:avLst>
                  <a:gd name="adj" fmla="val 1708"/>
                </a:avLst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9804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9" name="AutoShape 1177">
                <a:extLst>
                  <a:ext uri="{FF2B5EF4-FFF2-40B4-BE49-F238E27FC236}">
                    <a16:creationId xmlns:a16="http://schemas.microsoft.com/office/drawing/2014/main" id="{7464C42E-076A-4243-AC58-45A6FDAF4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077" y="210"/>
                <a:ext cx="46" cy="258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90" name="AutoShape 1178">
              <a:extLst>
                <a:ext uri="{FF2B5EF4-FFF2-40B4-BE49-F238E27FC236}">
                  <a16:creationId xmlns:a16="http://schemas.microsoft.com/office/drawing/2014/main" id="{18348261-C070-496C-9678-D7CE398328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950" y="898"/>
              <a:ext cx="28" cy="25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1" name="Oval 1179">
              <a:extLst>
                <a:ext uri="{FF2B5EF4-FFF2-40B4-BE49-F238E27FC236}">
                  <a16:creationId xmlns:a16="http://schemas.microsoft.com/office/drawing/2014/main" id="{96602ACF-DD50-426A-BC5F-3BFB24786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2251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2" name="Oval 1180">
              <a:extLst>
                <a:ext uri="{FF2B5EF4-FFF2-40B4-BE49-F238E27FC236}">
                  <a16:creationId xmlns:a16="http://schemas.microsoft.com/office/drawing/2014/main" id="{930BB6F7-8A79-4FC7-BCC6-0FBBAD206C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39" y="2274"/>
              <a:ext cx="91" cy="91"/>
            </a:xfrm>
            <a:prstGeom prst="ellipse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3" name="Rectangle 1181">
              <a:extLst>
                <a:ext uri="{FF2B5EF4-FFF2-40B4-BE49-F238E27FC236}">
                  <a16:creationId xmlns:a16="http://schemas.microsoft.com/office/drawing/2014/main" id="{A467F64B-8BA8-4ADC-A118-6E756655F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341"/>
              <a:ext cx="681" cy="182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100000">
                  <a:srgbClr val="99CCFF"/>
                </a:gs>
              </a:gsLst>
              <a:lin ang="189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94" name="Group 1182">
              <a:extLst>
                <a:ext uri="{FF2B5EF4-FFF2-40B4-BE49-F238E27FC236}">
                  <a16:creationId xmlns:a16="http://schemas.microsoft.com/office/drawing/2014/main" id="{7E922F09-2B7E-404D-9E0B-30F27B2D69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523"/>
              <a:ext cx="499" cy="136"/>
              <a:chOff x="1759" y="3249"/>
              <a:chExt cx="499" cy="136"/>
            </a:xfrm>
          </p:grpSpPr>
          <p:sp>
            <p:nvSpPr>
              <p:cNvPr id="14495" name="AutoShape 1183">
                <a:extLst>
                  <a:ext uri="{FF2B5EF4-FFF2-40B4-BE49-F238E27FC236}">
                    <a16:creationId xmlns:a16="http://schemas.microsoft.com/office/drawing/2014/main" id="{066085D4-9CC2-4128-A018-D5858C99F1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249"/>
                <a:ext cx="499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7372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496" name="Group 1184">
                <a:extLst>
                  <a:ext uri="{FF2B5EF4-FFF2-40B4-BE49-F238E27FC236}">
                    <a16:creationId xmlns:a16="http://schemas.microsoft.com/office/drawing/2014/main" id="{F42C892D-8ACC-4C0F-BDD6-C68918958E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3249"/>
                <a:ext cx="408" cy="136"/>
                <a:chOff x="1805" y="3249"/>
                <a:chExt cx="408" cy="136"/>
              </a:xfrm>
            </p:grpSpPr>
            <p:sp>
              <p:nvSpPr>
                <p:cNvPr id="14497" name="Oval 1185">
                  <a:extLst>
                    <a:ext uri="{FF2B5EF4-FFF2-40B4-BE49-F238E27FC236}">
                      <a16:creationId xmlns:a16="http://schemas.microsoft.com/office/drawing/2014/main" id="{BDA62B71-11A1-4BDE-B729-BD562CD5D6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3249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98" name="Oval 1186">
                  <a:extLst>
                    <a:ext uri="{FF2B5EF4-FFF2-40B4-BE49-F238E27FC236}">
                      <a16:creationId xmlns:a16="http://schemas.microsoft.com/office/drawing/2014/main" id="{5C2712C2-88BD-48DE-B16C-12610CC189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828" y="3272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shade val="4627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99" name="Oval 1187">
                  <a:extLst>
                    <a:ext uri="{FF2B5EF4-FFF2-40B4-BE49-F238E27FC236}">
                      <a16:creationId xmlns:a16="http://schemas.microsoft.com/office/drawing/2014/main" id="{6EF3194B-D655-4EAF-BD5B-3DBB64BFA9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3249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0" name="Oval 1188">
                  <a:extLst>
                    <a:ext uri="{FF2B5EF4-FFF2-40B4-BE49-F238E27FC236}">
                      <a16:creationId xmlns:a16="http://schemas.microsoft.com/office/drawing/2014/main" id="{CEDD53D2-A0BD-4CA0-BD54-421C0A4FB9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964" y="3272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shade val="4627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1" name="Oval 1189">
                  <a:extLst>
                    <a:ext uri="{FF2B5EF4-FFF2-40B4-BE49-F238E27FC236}">
                      <a16:creationId xmlns:a16="http://schemas.microsoft.com/office/drawing/2014/main" id="{8D4A8247-EA32-4225-BFF8-FE80661398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3249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2" name="Oval 1190">
                  <a:extLst>
                    <a:ext uri="{FF2B5EF4-FFF2-40B4-BE49-F238E27FC236}">
                      <a16:creationId xmlns:a16="http://schemas.microsoft.com/office/drawing/2014/main" id="{5A33F92B-1228-435C-A4FF-449AAF5308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2100" y="3272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shade val="4627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503" name="AutoShape 1191">
              <a:extLst>
                <a:ext uri="{FF2B5EF4-FFF2-40B4-BE49-F238E27FC236}">
                  <a16:creationId xmlns:a16="http://schemas.microsoft.com/office/drawing/2014/main" id="{9032B381-2549-47BC-89A8-A4CD4B59D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296"/>
              <a:ext cx="227" cy="45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4" name="AutoShape 1192">
              <a:extLst>
                <a:ext uri="{FF2B5EF4-FFF2-40B4-BE49-F238E27FC236}">
                  <a16:creationId xmlns:a16="http://schemas.microsoft.com/office/drawing/2014/main" id="{429CE68B-83A5-4D3E-B19D-C78E68099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296"/>
              <a:ext cx="227" cy="45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5" name="AutoShape 1193">
              <a:extLst>
                <a:ext uri="{FF2B5EF4-FFF2-40B4-BE49-F238E27FC236}">
                  <a16:creationId xmlns:a16="http://schemas.microsoft.com/office/drawing/2014/main" id="{530524A7-20AC-4BC5-9A31-E2D90E047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296"/>
              <a:ext cx="227" cy="45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6" name="AutoShape 1194">
              <a:extLst>
                <a:ext uri="{FF2B5EF4-FFF2-40B4-BE49-F238E27FC236}">
                  <a16:creationId xmlns:a16="http://schemas.microsoft.com/office/drawing/2014/main" id="{055CDD00-EBF3-4134-B789-E6BE4B4613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226" y="1973"/>
              <a:ext cx="19" cy="6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7" name="Rectangle 1195">
              <a:extLst>
                <a:ext uri="{FF2B5EF4-FFF2-40B4-BE49-F238E27FC236}">
                  <a16:creationId xmlns:a16="http://schemas.microsoft.com/office/drawing/2014/main" id="{8E50DE53-904B-4371-A894-3ADB12389C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2296"/>
              <a:ext cx="136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08" name="Group 1196">
            <a:extLst>
              <a:ext uri="{FF2B5EF4-FFF2-40B4-BE49-F238E27FC236}">
                <a16:creationId xmlns:a16="http://schemas.microsoft.com/office/drawing/2014/main" id="{EB12B97A-A592-4313-8DB7-2845B9A93FEF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5084763"/>
            <a:ext cx="1439862" cy="933450"/>
            <a:chOff x="3302" y="1959"/>
            <a:chExt cx="2268" cy="1471"/>
          </a:xfrm>
        </p:grpSpPr>
        <p:sp>
          <p:nvSpPr>
            <p:cNvPr id="14509" name="AutoShape 1197">
              <a:extLst>
                <a:ext uri="{FF2B5EF4-FFF2-40B4-BE49-F238E27FC236}">
                  <a16:creationId xmlns:a16="http://schemas.microsoft.com/office/drawing/2014/main" id="{4AC85E3E-32DF-49F6-8585-04898046B5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1978"/>
              <a:ext cx="771" cy="454"/>
            </a:xfrm>
            <a:prstGeom prst="roundRect">
              <a:avLst>
                <a:gd name="adj" fmla="val 32806"/>
              </a:avLst>
            </a:prstGeom>
            <a:solidFill>
              <a:srgbClr val="0033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0" name="AutoShape 1198">
              <a:extLst>
                <a:ext uri="{FF2B5EF4-FFF2-40B4-BE49-F238E27FC236}">
                  <a16:creationId xmlns:a16="http://schemas.microsoft.com/office/drawing/2014/main" id="{9739EE2A-03EE-4061-84CF-9880CAE27A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2205"/>
              <a:ext cx="2268" cy="499"/>
            </a:xfrm>
            <a:prstGeom prst="roundRect">
              <a:avLst>
                <a:gd name="adj" fmla="val 10819"/>
              </a:avLst>
            </a:prstGeom>
            <a:solidFill>
              <a:srgbClr val="0033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1" name="AutoShape 1199">
              <a:extLst>
                <a:ext uri="{FF2B5EF4-FFF2-40B4-BE49-F238E27FC236}">
                  <a16:creationId xmlns:a16="http://schemas.microsoft.com/office/drawing/2014/main" id="{C12C7C34-CF0B-4C89-A221-19486AE5B2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4" y="2321"/>
              <a:ext cx="2223" cy="1108"/>
            </a:xfrm>
            <a:prstGeom prst="roundRect">
              <a:avLst>
                <a:gd name="adj" fmla="val 4694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1765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2" name="AutoShape 1200">
              <a:extLst>
                <a:ext uri="{FF2B5EF4-FFF2-40B4-BE49-F238E27FC236}">
                  <a16:creationId xmlns:a16="http://schemas.microsoft.com/office/drawing/2014/main" id="{FFD42A71-CB90-4D56-9BC2-4AB8F61A4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41"/>
              <a:ext cx="2177" cy="1088"/>
            </a:xfrm>
            <a:prstGeom prst="roundRect">
              <a:avLst>
                <a:gd name="adj" fmla="val 2120"/>
              </a:avLst>
            </a:prstGeom>
            <a:gradFill rotWithShape="1">
              <a:gsLst>
                <a:gs pos="0">
                  <a:srgbClr val="003366">
                    <a:gamma/>
                    <a:shade val="46275"/>
                    <a:invGamma/>
                  </a:srgbClr>
                </a:gs>
                <a:gs pos="50000">
                  <a:srgbClr val="003366"/>
                </a:gs>
                <a:gs pos="100000">
                  <a:srgbClr val="00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3" name="AutoShape 1201">
              <a:extLst>
                <a:ext uri="{FF2B5EF4-FFF2-40B4-BE49-F238E27FC236}">
                  <a16:creationId xmlns:a16="http://schemas.microsoft.com/office/drawing/2014/main" id="{7EB19679-D089-4E97-BDED-A0A263810E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41"/>
              <a:ext cx="2177" cy="181"/>
            </a:xfrm>
            <a:prstGeom prst="roundRect">
              <a:avLst>
                <a:gd name="adj" fmla="val 4972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28627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4" name="AutoShape 1202">
              <a:extLst>
                <a:ext uri="{FF2B5EF4-FFF2-40B4-BE49-F238E27FC236}">
                  <a16:creationId xmlns:a16="http://schemas.microsoft.com/office/drawing/2014/main" id="{C72D686F-B17C-4D9C-9879-CBE8A11203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5" y="2704"/>
              <a:ext cx="1542" cy="725"/>
            </a:xfrm>
            <a:prstGeom prst="roundRect">
              <a:avLst>
                <a:gd name="adj" fmla="val 4625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5" name="Rectangle 1203">
              <a:extLst>
                <a:ext uri="{FF2B5EF4-FFF2-40B4-BE49-F238E27FC236}">
                  <a16:creationId xmlns:a16="http://schemas.microsoft.com/office/drawing/2014/main" id="{02B7C880-55A4-4CCC-BCE4-F5D54B36F6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5" y="2840"/>
              <a:ext cx="1542" cy="589"/>
            </a:xfrm>
            <a:prstGeom prst="rect">
              <a:avLst/>
            </a:prstGeom>
            <a:gradFill rotWithShape="1">
              <a:gsLst>
                <a:gs pos="0">
                  <a:srgbClr val="003366">
                    <a:gamma/>
                    <a:tint val="79216"/>
                    <a:invGamma/>
                  </a:srgbClr>
                </a:gs>
                <a:gs pos="100000">
                  <a:srgbClr val="003366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6" name="Rectangle 1204">
              <a:extLst>
                <a:ext uri="{FF2B5EF4-FFF2-40B4-BE49-F238E27FC236}">
                  <a16:creationId xmlns:a16="http://schemas.microsoft.com/office/drawing/2014/main" id="{1996F9AD-C67E-4A90-BB43-61898D885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5" y="2840"/>
              <a:ext cx="1542" cy="45"/>
            </a:xfrm>
            <a:prstGeom prst="rect">
              <a:avLst/>
            </a:prstGeom>
            <a:solidFill>
              <a:srgbClr val="808080">
                <a:alpha val="50000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7" name="Rectangle 1205">
              <a:extLst>
                <a:ext uri="{FF2B5EF4-FFF2-40B4-BE49-F238E27FC236}">
                  <a16:creationId xmlns:a16="http://schemas.microsoft.com/office/drawing/2014/main" id="{8464E2D5-8118-4015-A068-06F9C3BCB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5" y="2885"/>
              <a:ext cx="1542" cy="227"/>
            </a:xfrm>
            <a:prstGeom prst="rect">
              <a:avLst/>
            </a:prstGeom>
            <a:gradFill rotWithShape="1">
              <a:gsLst>
                <a:gs pos="0">
                  <a:srgbClr val="003366">
                    <a:gamma/>
                    <a:tint val="79216"/>
                    <a:invGamma/>
                  </a:srgbClr>
                </a:gs>
                <a:gs pos="100000">
                  <a:srgbClr val="003366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8" name="AutoShape 1206">
              <a:extLst>
                <a:ext uri="{FF2B5EF4-FFF2-40B4-BE49-F238E27FC236}">
                  <a16:creationId xmlns:a16="http://schemas.microsoft.com/office/drawing/2014/main" id="{06B5F32C-7F11-4F8A-A874-695AA0392E6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118" y="3339"/>
              <a:ext cx="635" cy="91"/>
            </a:xfrm>
            <a:custGeom>
              <a:avLst/>
              <a:gdLst>
                <a:gd name="G0" fmla="+- 510 0 0"/>
                <a:gd name="G1" fmla="+- 21600 0 510"/>
                <a:gd name="G2" fmla="*/ 510 1 2"/>
                <a:gd name="G3" fmla="+- 21600 0 G2"/>
                <a:gd name="G4" fmla="+/ 510 21600 2"/>
                <a:gd name="G5" fmla="+/ G1 0 2"/>
                <a:gd name="G6" fmla="*/ 21600 21600 510"/>
                <a:gd name="G7" fmla="*/ G6 1 2"/>
                <a:gd name="G8" fmla="+- 21600 0 G7"/>
                <a:gd name="G9" fmla="*/ 21600 1 2"/>
                <a:gd name="G10" fmla="+- 510 0 G9"/>
                <a:gd name="G11" fmla="?: G10 G8 0"/>
                <a:gd name="G12" fmla="?: G10 G7 21600"/>
                <a:gd name="T0" fmla="*/ 21345 w 21600"/>
                <a:gd name="T1" fmla="*/ 10800 h 21600"/>
                <a:gd name="T2" fmla="*/ 10800 w 21600"/>
                <a:gd name="T3" fmla="*/ 21600 h 21600"/>
                <a:gd name="T4" fmla="*/ 255 w 21600"/>
                <a:gd name="T5" fmla="*/ 10800 h 21600"/>
                <a:gd name="T6" fmla="*/ 10800 w 21600"/>
                <a:gd name="T7" fmla="*/ 0 h 21600"/>
                <a:gd name="T8" fmla="*/ 2055 w 21600"/>
                <a:gd name="T9" fmla="*/ 2055 h 21600"/>
                <a:gd name="T10" fmla="*/ 19545 w 21600"/>
                <a:gd name="T11" fmla="*/ 19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10" y="21600"/>
                  </a:lnTo>
                  <a:lnTo>
                    <a:pt x="2109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chemeClr val="tx2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9" name="AutoShape 1207">
              <a:extLst>
                <a:ext uri="{FF2B5EF4-FFF2-40B4-BE49-F238E27FC236}">
                  <a16:creationId xmlns:a16="http://schemas.microsoft.com/office/drawing/2014/main" id="{A7EA186C-1B69-4611-A453-F50FD105777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118" y="3021"/>
              <a:ext cx="635" cy="91"/>
            </a:xfrm>
            <a:custGeom>
              <a:avLst/>
              <a:gdLst>
                <a:gd name="G0" fmla="+- 510 0 0"/>
                <a:gd name="G1" fmla="+- 21600 0 510"/>
                <a:gd name="G2" fmla="*/ 510 1 2"/>
                <a:gd name="G3" fmla="+- 21600 0 G2"/>
                <a:gd name="G4" fmla="+/ 510 21600 2"/>
                <a:gd name="G5" fmla="+/ G1 0 2"/>
                <a:gd name="G6" fmla="*/ 21600 21600 510"/>
                <a:gd name="G7" fmla="*/ G6 1 2"/>
                <a:gd name="G8" fmla="+- 21600 0 G7"/>
                <a:gd name="G9" fmla="*/ 21600 1 2"/>
                <a:gd name="G10" fmla="+- 510 0 G9"/>
                <a:gd name="G11" fmla="?: G10 G8 0"/>
                <a:gd name="G12" fmla="?: G10 G7 21600"/>
                <a:gd name="T0" fmla="*/ 21345 w 21600"/>
                <a:gd name="T1" fmla="*/ 10800 h 21600"/>
                <a:gd name="T2" fmla="*/ 10800 w 21600"/>
                <a:gd name="T3" fmla="*/ 21600 h 21600"/>
                <a:gd name="T4" fmla="*/ 255 w 21600"/>
                <a:gd name="T5" fmla="*/ 10800 h 21600"/>
                <a:gd name="T6" fmla="*/ 10800 w 21600"/>
                <a:gd name="T7" fmla="*/ 0 h 21600"/>
                <a:gd name="T8" fmla="*/ 2055 w 21600"/>
                <a:gd name="T9" fmla="*/ 2055 h 21600"/>
                <a:gd name="T10" fmla="*/ 19545 w 21600"/>
                <a:gd name="T11" fmla="*/ 19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10" y="21600"/>
                  </a:lnTo>
                  <a:lnTo>
                    <a:pt x="2109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chemeClr val="tx2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0" name="Rectangle 1208">
              <a:extLst>
                <a:ext uri="{FF2B5EF4-FFF2-40B4-BE49-F238E27FC236}">
                  <a16:creationId xmlns:a16="http://schemas.microsoft.com/office/drawing/2014/main" id="{DD6BE990-DE19-47C3-A946-463C6A79D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3112"/>
              <a:ext cx="318" cy="8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1" name="Rectangle 1209">
              <a:extLst>
                <a:ext uri="{FF2B5EF4-FFF2-40B4-BE49-F238E27FC236}">
                  <a16:creationId xmlns:a16="http://schemas.microsoft.com/office/drawing/2014/main" id="{73DDC1B5-8E7A-482C-BF5B-5870EE0F6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3112"/>
              <a:ext cx="318" cy="8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2" name="AutoShape 1210">
              <a:extLst>
                <a:ext uri="{FF2B5EF4-FFF2-40B4-BE49-F238E27FC236}">
                  <a16:creationId xmlns:a16="http://schemas.microsoft.com/office/drawing/2014/main" id="{2AE9D5A4-57A4-4616-80C6-E9DB81899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2341"/>
              <a:ext cx="1316" cy="181"/>
            </a:xfrm>
            <a:prstGeom prst="roundRect">
              <a:avLst>
                <a:gd name="adj" fmla="val 20954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3" name="AutoShape 1211">
              <a:extLst>
                <a:ext uri="{FF2B5EF4-FFF2-40B4-BE49-F238E27FC236}">
                  <a16:creationId xmlns:a16="http://schemas.microsoft.com/office/drawing/2014/main" id="{ED37F970-9405-400D-AF93-A08653E96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2227"/>
              <a:ext cx="408" cy="91"/>
            </a:xfrm>
            <a:prstGeom prst="roundRect">
              <a:avLst>
                <a:gd name="adj" fmla="val 10819"/>
              </a:avLst>
            </a:prstGeom>
            <a:solidFill>
              <a:srgbClr val="0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4" name="AutoShape 1212">
              <a:extLst>
                <a:ext uri="{FF2B5EF4-FFF2-40B4-BE49-F238E27FC236}">
                  <a16:creationId xmlns:a16="http://schemas.microsoft.com/office/drawing/2014/main" id="{99E9ECE0-296A-4BD9-AE33-8DD869C4BC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2341"/>
              <a:ext cx="544" cy="181"/>
            </a:xfrm>
            <a:prstGeom prst="roundRect">
              <a:avLst>
                <a:gd name="adj" fmla="val 10819"/>
              </a:avLst>
            </a:prstGeom>
            <a:solidFill>
              <a:srgbClr val="0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5" name="Rectangle 1213">
              <a:extLst>
                <a:ext uri="{FF2B5EF4-FFF2-40B4-BE49-F238E27FC236}">
                  <a16:creationId xmlns:a16="http://schemas.microsoft.com/office/drawing/2014/main" id="{4B1EAA3B-953C-483D-956B-A401D271E9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7" y="1978"/>
              <a:ext cx="136" cy="227"/>
            </a:xfrm>
            <a:prstGeom prst="rect">
              <a:avLst/>
            </a:prstGeom>
            <a:solidFill>
              <a:srgbClr val="0033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6" name="Rectangle 1214">
              <a:extLst>
                <a:ext uri="{FF2B5EF4-FFF2-40B4-BE49-F238E27FC236}">
                  <a16:creationId xmlns:a16="http://schemas.microsoft.com/office/drawing/2014/main" id="{B61A8E5D-1104-41B1-9321-8922142F2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2" y="3339"/>
              <a:ext cx="227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7" name="Rectangle 1215">
              <a:extLst>
                <a:ext uri="{FF2B5EF4-FFF2-40B4-BE49-F238E27FC236}">
                  <a16:creationId xmlns:a16="http://schemas.microsoft.com/office/drawing/2014/main" id="{69A2260D-6D1F-4F15-922C-7C5E3809C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114"/>
              <a:ext cx="227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8" name="AutoShape 1216">
              <a:extLst>
                <a:ext uri="{FF2B5EF4-FFF2-40B4-BE49-F238E27FC236}">
                  <a16:creationId xmlns:a16="http://schemas.microsoft.com/office/drawing/2014/main" id="{1EABA489-DCA1-4958-A6B0-1BFCE69AD1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977230">
              <a:off x="4276" y="1715"/>
              <a:ext cx="157" cy="64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33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29" name="Group 1217">
              <a:extLst>
                <a:ext uri="{FF2B5EF4-FFF2-40B4-BE49-F238E27FC236}">
                  <a16:creationId xmlns:a16="http://schemas.microsoft.com/office/drawing/2014/main" id="{175C51A9-3276-4436-8388-E6118B729C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11" y="2613"/>
              <a:ext cx="771" cy="45"/>
              <a:chOff x="1316" y="2614"/>
              <a:chExt cx="771" cy="45"/>
            </a:xfrm>
          </p:grpSpPr>
          <p:sp>
            <p:nvSpPr>
              <p:cNvPr id="14530" name="Rectangle 1218">
                <a:extLst>
                  <a:ext uri="{FF2B5EF4-FFF2-40B4-BE49-F238E27FC236}">
                    <a16:creationId xmlns:a16="http://schemas.microsoft.com/office/drawing/2014/main" id="{4895E722-3B8E-405F-88DC-F5B07329D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6" y="2614"/>
                <a:ext cx="136" cy="45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66667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tint val="66667"/>
                      <a:invGamma/>
                    </a:schemeClr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1" name="Rectangle 1219">
                <a:extLst>
                  <a:ext uri="{FF2B5EF4-FFF2-40B4-BE49-F238E27FC236}">
                    <a16:creationId xmlns:a16="http://schemas.microsoft.com/office/drawing/2014/main" id="{EAC03BC3-F477-40DF-9BA1-F6A207F614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8" y="2614"/>
                <a:ext cx="227" cy="45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66667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tint val="66667"/>
                      <a:invGamma/>
                    </a:schemeClr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2" name="Rectangle 1220">
                <a:extLst>
                  <a:ext uri="{FF2B5EF4-FFF2-40B4-BE49-F238E27FC236}">
                    <a16:creationId xmlns:a16="http://schemas.microsoft.com/office/drawing/2014/main" id="{8A62CAAE-352F-4D10-A960-B55F230648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1" y="2614"/>
                <a:ext cx="136" cy="45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66667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tint val="66667"/>
                      <a:invGamma/>
                    </a:schemeClr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33" name="Group 1221">
              <a:extLst>
                <a:ext uri="{FF2B5EF4-FFF2-40B4-BE49-F238E27FC236}">
                  <a16:creationId xmlns:a16="http://schemas.microsoft.com/office/drawing/2014/main" id="{82681550-FBE5-4C6E-B4F4-2C9EC197E4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20" y="2376"/>
              <a:ext cx="226" cy="136"/>
              <a:chOff x="807" y="3430"/>
              <a:chExt cx="771" cy="499"/>
            </a:xfrm>
          </p:grpSpPr>
          <p:sp>
            <p:nvSpPr>
              <p:cNvPr id="14534" name="AutoShape 1222">
                <a:extLst>
                  <a:ext uri="{FF2B5EF4-FFF2-40B4-BE49-F238E27FC236}">
                    <a16:creationId xmlns:a16="http://schemas.microsoft.com/office/drawing/2014/main" id="{1EF70E60-3260-4B69-B5B9-27EA0FA868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3430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5" name="AutoShape 1223">
                <a:extLst>
                  <a:ext uri="{FF2B5EF4-FFF2-40B4-BE49-F238E27FC236}">
                    <a16:creationId xmlns:a16="http://schemas.microsoft.com/office/drawing/2014/main" id="{4A78ABFE-4DC9-4E99-BF4C-B6A20A3FE8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" y="3430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6" name="AutoShape 1224">
                <a:extLst>
                  <a:ext uri="{FF2B5EF4-FFF2-40B4-BE49-F238E27FC236}">
                    <a16:creationId xmlns:a16="http://schemas.microsoft.com/office/drawing/2014/main" id="{870F924B-13A3-49BC-810E-EDC359868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" y="3430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7" name="AutoShape 1225">
                <a:extLst>
                  <a:ext uri="{FF2B5EF4-FFF2-40B4-BE49-F238E27FC236}">
                    <a16:creationId xmlns:a16="http://schemas.microsoft.com/office/drawing/2014/main" id="{919AD6BE-547B-4B88-A716-FD32B55925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3566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8" name="AutoShape 1226">
                <a:extLst>
                  <a:ext uri="{FF2B5EF4-FFF2-40B4-BE49-F238E27FC236}">
                    <a16:creationId xmlns:a16="http://schemas.microsoft.com/office/drawing/2014/main" id="{2F7F4E3E-D789-42BC-B88C-42039F297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" y="3566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9" name="AutoShape 1227">
                <a:extLst>
                  <a:ext uri="{FF2B5EF4-FFF2-40B4-BE49-F238E27FC236}">
                    <a16:creationId xmlns:a16="http://schemas.microsoft.com/office/drawing/2014/main" id="{F9380ECB-2310-48D8-BD80-5BBD77ACFE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" y="3566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0" name="AutoShape 1228">
                <a:extLst>
                  <a:ext uri="{FF2B5EF4-FFF2-40B4-BE49-F238E27FC236}">
                    <a16:creationId xmlns:a16="http://schemas.microsoft.com/office/drawing/2014/main" id="{5C6E02E3-2349-4F6E-B60F-ED4F30D6C6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3703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1" name="AutoShape 1229">
                <a:extLst>
                  <a:ext uri="{FF2B5EF4-FFF2-40B4-BE49-F238E27FC236}">
                    <a16:creationId xmlns:a16="http://schemas.microsoft.com/office/drawing/2014/main" id="{7B9BCD94-E86E-41D2-8664-428DF1A1D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" y="3703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2" name="AutoShape 1230">
                <a:extLst>
                  <a:ext uri="{FF2B5EF4-FFF2-40B4-BE49-F238E27FC236}">
                    <a16:creationId xmlns:a16="http://schemas.microsoft.com/office/drawing/2014/main" id="{05A0E0F5-162D-4342-B040-073947C4F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" y="3703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3" name="AutoShape 1231">
                <a:extLst>
                  <a:ext uri="{FF2B5EF4-FFF2-40B4-BE49-F238E27FC236}">
                    <a16:creationId xmlns:a16="http://schemas.microsoft.com/office/drawing/2014/main" id="{83C11307-9D5D-45F8-BFBE-9C6D9F0B19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3839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4" name="AutoShape 1232">
                <a:extLst>
                  <a:ext uri="{FF2B5EF4-FFF2-40B4-BE49-F238E27FC236}">
                    <a16:creationId xmlns:a16="http://schemas.microsoft.com/office/drawing/2014/main" id="{9E82080D-6CA5-4B2F-BC8C-2CA5A5370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" y="3839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5" name="AutoShape 1233">
                <a:extLst>
                  <a:ext uri="{FF2B5EF4-FFF2-40B4-BE49-F238E27FC236}">
                    <a16:creationId xmlns:a16="http://schemas.microsoft.com/office/drawing/2014/main" id="{33E09B31-82A9-4A34-B4F8-DEE2587FF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" y="3839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46" name="Group 1234">
              <a:extLst>
                <a:ext uri="{FF2B5EF4-FFF2-40B4-BE49-F238E27FC236}">
                  <a16:creationId xmlns:a16="http://schemas.microsoft.com/office/drawing/2014/main" id="{9663432C-AB54-408B-9B9E-9E6B93DA26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0" y="2368"/>
              <a:ext cx="226" cy="136"/>
              <a:chOff x="1759" y="3702"/>
              <a:chExt cx="226" cy="136"/>
            </a:xfrm>
          </p:grpSpPr>
          <p:sp>
            <p:nvSpPr>
              <p:cNvPr id="14547" name="AutoShape 1235">
                <a:extLst>
                  <a:ext uri="{FF2B5EF4-FFF2-40B4-BE49-F238E27FC236}">
                    <a16:creationId xmlns:a16="http://schemas.microsoft.com/office/drawing/2014/main" id="{1C1DABC0-2331-4ED1-A6D6-C6B5AA085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702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8" name="AutoShape 1236">
                <a:extLst>
                  <a:ext uri="{FF2B5EF4-FFF2-40B4-BE49-F238E27FC236}">
                    <a16:creationId xmlns:a16="http://schemas.microsoft.com/office/drawing/2014/main" id="{4FDF2ED1-67CC-4BF8-BAC7-D4E10925FD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9" y="3702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9" name="AutoShape 1237">
                <a:extLst>
                  <a:ext uri="{FF2B5EF4-FFF2-40B4-BE49-F238E27FC236}">
                    <a16:creationId xmlns:a16="http://schemas.microsoft.com/office/drawing/2014/main" id="{D46D9B85-E8AB-46C4-A688-6B1F617688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757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0" name="AutoShape 1238">
                <a:extLst>
                  <a:ext uri="{FF2B5EF4-FFF2-40B4-BE49-F238E27FC236}">
                    <a16:creationId xmlns:a16="http://schemas.microsoft.com/office/drawing/2014/main" id="{208A37EC-C382-47D8-92C7-18C134A820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9" y="3757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1" name="AutoShape 1239">
                <a:extLst>
                  <a:ext uri="{FF2B5EF4-FFF2-40B4-BE49-F238E27FC236}">
                    <a16:creationId xmlns:a16="http://schemas.microsoft.com/office/drawing/2014/main" id="{CE5F7FF8-0170-4138-A976-E8E3FD8058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813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2" name="AutoShape 1240">
                <a:extLst>
                  <a:ext uri="{FF2B5EF4-FFF2-40B4-BE49-F238E27FC236}">
                    <a16:creationId xmlns:a16="http://schemas.microsoft.com/office/drawing/2014/main" id="{B9F9F9BE-1958-4292-B53C-5BCC08DA8A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9" y="3813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3" name="AutoShape 1241">
                <a:extLst>
                  <a:ext uri="{FF2B5EF4-FFF2-40B4-BE49-F238E27FC236}">
                    <a16:creationId xmlns:a16="http://schemas.microsoft.com/office/drawing/2014/main" id="{925178C7-4D62-4000-B977-48D9EAFFC5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804" y="3757"/>
                <a:ext cx="136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54" name="Group 1242">
              <a:extLst>
                <a:ext uri="{FF2B5EF4-FFF2-40B4-BE49-F238E27FC236}">
                  <a16:creationId xmlns:a16="http://schemas.microsoft.com/office/drawing/2014/main" id="{68AE5475-C885-40D5-BB1F-BD05DB0842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92" y="2356"/>
              <a:ext cx="91" cy="136"/>
              <a:chOff x="3936" y="2160"/>
              <a:chExt cx="273" cy="499"/>
            </a:xfrm>
          </p:grpSpPr>
          <p:sp>
            <p:nvSpPr>
              <p:cNvPr id="14555" name="AutoShape 1243">
                <a:extLst>
                  <a:ext uri="{FF2B5EF4-FFF2-40B4-BE49-F238E27FC236}">
                    <a16:creationId xmlns:a16="http://schemas.microsoft.com/office/drawing/2014/main" id="{B6DB0C72-95EB-424B-A3D0-39904BACDA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160"/>
                <a:ext cx="273" cy="136"/>
              </a:xfrm>
              <a:prstGeom prst="roundRect">
                <a:avLst>
                  <a:gd name="adj" fmla="val 10000"/>
                </a:avLst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6" name="AutoShape 1244">
                <a:extLst>
                  <a:ext uri="{FF2B5EF4-FFF2-40B4-BE49-F238E27FC236}">
                    <a16:creationId xmlns:a16="http://schemas.microsoft.com/office/drawing/2014/main" id="{35241ED6-FB3F-4FB0-9739-437A59BC23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341"/>
                <a:ext cx="273" cy="136"/>
              </a:xfrm>
              <a:prstGeom prst="roundRect">
                <a:avLst>
                  <a:gd name="adj" fmla="val 10000"/>
                </a:avLst>
              </a:prstGeom>
              <a:gradFill rotWithShape="1">
                <a:gsLst>
                  <a:gs pos="0">
                    <a:srgbClr val="00CC99"/>
                  </a:gs>
                  <a:gs pos="100000">
                    <a:srgbClr val="00CC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7" name="AutoShape 1245">
                <a:extLst>
                  <a:ext uri="{FF2B5EF4-FFF2-40B4-BE49-F238E27FC236}">
                    <a16:creationId xmlns:a16="http://schemas.microsoft.com/office/drawing/2014/main" id="{45739BB0-DD8D-4367-9972-AC95E460A4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523"/>
                <a:ext cx="273" cy="136"/>
              </a:xfrm>
              <a:prstGeom prst="roundRect">
                <a:avLst>
                  <a:gd name="adj" fmla="val 10000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58" name="Rectangle 1246">
              <a:extLst>
                <a:ext uri="{FF2B5EF4-FFF2-40B4-BE49-F238E27FC236}">
                  <a16:creationId xmlns:a16="http://schemas.microsoft.com/office/drawing/2014/main" id="{38D4BF06-08DC-460F-ACDE-A64DE1E127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2363"/>
              <a:ext cx="363" cy="136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9" name="AutoShape 1247">
              <a:extLst>
                <a:ext uri="{FF2B5EF4-FFF2-40B4-BE49-F238E27FC236}">
                  <a16:creationId xmlns:a16="http://schemas.microsoft.com/office/drawing/2014/main" id="{4C4E685B-5976-4395-B53F-B87829225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7" y="2659"/>
              <a:ext cx="182" cy="91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0" name="AutoShape 1248">
              <a:extLst>
                <a:ext uri="{FF2B5EF4-FFF2-40B4-BE49-F238E27FC236}">
                  <a16:creationId xmlns:a16="http://schemas.microsoft.com/office/drawing/2014/main" id="{A741E905-1D92-4FD8-BD50-6D29039F79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416" y="2123"/>
              <a:ext cx="22" cy="154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1" name="AutoShape 1249">
              <a:extLst>
                <a:ext uri="{FF2B5EF4-FFF2-40B4-BE49-F238E27FC236}">
                  <a16:creationId xmlns:a16="http://schemas.microsoft.com/office/drawing/2014/main" id="{E8A6B096-A228-4721-AB70-7B68B49C32B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037" y="1380"/>
              <a:ext cx="19" cy="12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62" name="Group 1250">
            <a:extLst>
              <a:ext uri="{FF2B5EF4-FFF2-40B4-BE49-F238E27FC236}">
                <a16:creationId xmlns:a16="http://schemas.microsoft.com/office/drawing/2014/main" id="{F5EBBDCA-E144-4CEB-B7CA-2157D5B68A90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5084763"/>
            <a:ext cx="1439863" cy="933450"/>
            <a:chOff x="807" y="2005"/>
            <a:chExt cx="2268" cy="1471"/>
          </a:xfrm>
        </p:grpSpPr>
        <p:sp>
          <p:nvSpPr>
            <p:cNvPr id="14563" name="AutoShape 1251">
              <a:extLst>
                <a:ext uri="{FF2B5EF4-FFF2-40B4-BE49-F238E27FC236}">
                  <a16:creationId xmlns:a16="http://schemas.microsoft.com/office/drawing/2014/main" id="{CCA19487-3699-4717-B438-99904B6207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024"/>
              <a:ext cx="771" cy="454"/>
            </a:xfrm>
            <a:prstGeom prst="roundRect">
              <a:avLst>
                <a:gd name="adj" fmla="val 32806"/>
              </a:avLst>
            </a:prstGeom>
            <a:solidFill>
              <a:srgbClr val="3333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4" name="AutoShape 1252">
              <a:extLst>
                <a:ext uri="{FF2B5EF4-FFF2-40B4-BE49-F238E27FC236}">
                  <a16:creationId xmlns:a16="http://schemas.microsoft.com/office/drawing/2014/main" id="{D2759B4B-FEF1-429C-9A62-4E606210B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251"/>
              <a:ext cx="2268" cy="499"/>
            </a:xfrm>
            <a:prstGeom prst="roundRect">
              <a:avLst>
                <a:gd name="adj" fmla="val 10819"/>
              </a:avLst>
            </a:prstGeom>
            <a:solidFill>
              <a:srgbClr val="3333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5" name="AutoShape 1253">
              <a:extLst>
                <a:ext uri="{FF2B5EF4-FFF2-40B4-BE49-F238E27FC236}">
                  <a16:creationId xmlns:a16="http://schemas.microsoft.com/office/drawing/2014/main" id="{36D3ACBF-0AC3-47F5-AB57-6819D4398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" y="2367"/>
              <a:ext cx="2223" cy="1108"/>
            </a:xfrm>
            <a:prstGeom prst="roundRect">
              <a:avLst>
                <a:gd name="adj" fmla="val 4694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1765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6" name="AutoShape 1254">
              <a:extLst>
                <a:ext uri="{FF2B5EF4-FFF2-40B4-BE49-F238E27FC236}">
                  <a16:creationId xmlns:a16="http://schemas.microsoft.com/office/drawing/2014/main" id="{30484CDE-5E00-4815-9025-AEC86CC1F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387"/>
              <a:ext cx="2177" cy="1088"/>
            </a:xfrm>
            <a:prstGeom prst="roundRect">
              <a:avLst>
                <a:gd name="adj" fmla="val 212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7" name="AutoShape 1255">
              <a:extLst>
                <a:ext uri="{FF2B5EF4-FFF2-40B4-BE49-F238E27FC236}">
                  <a16:creationId xmlns:a16="http://schemas.microsoft.com/office/drawing/2014/main" id="{C47C96E0-40D6-427E-8D04-F9587957C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387"/>
              <a:ext cx="2177" cy="181"/>
            </a:xfrm>
            <a:prstGeom prst="roundRect">
              <a:avLst>
                <a:gd name="adj" fmla="val 4972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28627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8" name="AutoShape 1256">
              <a:extLst>
                <a:ext uri="{FF2B5EF4-FFF2-40B4-BE49-F238E27FC236}">
                  <a16:creationId xmlns:a16="http://schemas.microsoft.com/office/drawing/2014/main" id="{78455451-C5C2-4EA3-AD33-2A72A4F1C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750"/>
              <a:ext cx="1542" cy="725"/>
            </a:xfrm>
            <a:prstGeom prst="roundRect">
              <a:avLst>
                <a:gd name="adj" fmla="val 4625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9" name="Rectangle 1257">
              <a:extLst>
                <a:ext uri="{FF2B5EF4-FFF2-40B4-BE49-F238E27FC236}">
                  <a16:creationId xmlns:a16="http://schemas.microsoft.com/office/drawing/2014/main" id="{9B37BE7A-95AD-4A7D-B2C1-82696C932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886"/>
              <a:ext cx="1542" cy="589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0" name="Rectangle 1258">
              <a:extLst>
                <a:ext uri="{FF2B5EF4-FFF2-40B4-BE49-F238E27FC236}">
                  <a16:creationId xmlns:a16="http://schemas.microsoft.com/office/drawing/2014/main" id="{7D4276CD-D784-4C29-AC4F-754A57357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931"/>
              <a:ext cx="1542" cy="227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1" name="AutoShape 1259">
              <a:extLst>
                <a:ext uri="{FF2B5EF4-FFF2-40B4-BE49-F238E27FC236}">
                  <a16:creationId xmlns:a16="http://schemas.microsoft.com/office/drawing/2014/main" id="{3A137FBD-C831-474A-953D-EC874773D58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623" y="3385"/>
              <a:ext cx="635" cy="91"/>
            </a:xfrm>
            <a:custGeom>
              <a:avLst/>
              <a:gdLst>
                <a:gd name="G0" fmla="+- 510 0 0"/>
                <a:gd name="G1" fmla="+- 21600 0 510"/>
                <a:gd name="G2" fmla="*/ 510 1 2"/>
                <a:gd name="G3" fmla="+- 21600 0 G2"/>
                <a:gd name="G4" fmla="+/ 510 21600 2"/>
                <a:gd name="G5" fmla="+/ G1 0 2"/>
                <a:gd name="G6" fmla="*/ 21600 21600 510"/>
                <a:gd name="G7" fmla="*/ G6 1 2"/>
                <a:gd name="G8" fmla="+- 21600 0 G7"/>
                <a:gd name="G9" fmla="*/ 21600 1 2"/>
                <a:gd name="G10" fmla="+- 510 0 G9"/>
                <a:gd name="G11" fmla="?: G10 G8 0"/>
                <a:gd name="G12" fmla="?: G10 G7 21600"/>
                <a:gd name="T0" fmla="*/ 21345 w 21600"/>
                <a:gd name="T1" fmla="*/ 10800 h 21600"/>
                <a:gd name="T2" fmla="*/ 10800 w 21600"/>
                <a:gd name="T3" fmla="*/ 21600 h 21600"/>
                <a:gd name="T4" fmla="*/ 255 w 21600"/>
                <a:gd name="T5" fmla="*/ 10800 h 21600"/>
                <a:gd name="T6" fmla="*/ 10800 w 21600"/>
                <a:gd name="T7" fmla="*/ 0 h 21600"/>
                <a:gd name="T8" fmla="*/ 2055 w 21600"/>
                <a:gd name="T9" fmla="*/ 2055 h 21600"/>
                <a:gd name="T10" fmla="*/ 19545 w 21600"/>
                <a:gd name="T11" fmla="*/ 19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10" y="21600"/>
                  </a:lnTo>
                  <a:lnTo>
                    <a:pt x="2109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chemeClr val="tx2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2" name="AutoShape 1260">
              <a:extLst>
                <a:ext uri="{FF2B5EF4-FFF2-40B4-BE49-F238E27FC236}">
                  <a16:creationId xmlns:a16="http://schemas.microsoft.com/office/drawing/2014/main" id="{859AD2C7-24E8-411A-8D97-D3D508BE33F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623" y="3067"/>
              <a:ext cx="635" cy="91"/>
            </a:xfrm>
            <a:custGeom>
              <a:avLst/>
              <a:gdLst>
                <a:gd name="G0" fmla="+- 510 0 0"/>
                <a:gd name="G1" fmla="+- 21600 0 510"/>
                <a:gd name="G2" fmla="*/ 510 1 2"/>
                <a:gd name="G3" fmla="+- 21600 0 G2"/>
                <a:gd name="G4" fmla="+/ 510 21600 2"/>
                <a:gd name="G5" fmla="+/ G1 0 2"/>
                <a:gd name="G6" fmla="*/ 21600 21600 510"/>
                <a:gd name="G7" fmla="*/ G6 1 2"/>
                <a:gd name="G8" fmla="+- 21600 0 G7"/>
                <a:gd name="G9" fmla="*/ 21600 1 2"/>
                <a:gd name="G10" fmla="+- 510 0 G9"/>
                <a:gd name="G11" fmla="?: G10 G8 0"/>
                <a:gd name="G12" fmla="?: G10 G7 21600"/>
                <a:gd name="T0" fmla="*/ 21345 w 21600"/>
                <a:gd name="T1" fmla="*/ 10800 h 21600"/>
                <a:gd name="T2" fmla="*/ 10800 w 21600"/>
                <a:gd name="T3" fmla="*/ 21600 h 21600"/>
                <a:gd name="T4" fmla="*/ 255 w 21600"/>
                <a:gd name="T5" fmla="*/ 10800 h 21600"/>
                <a:gd name="T6" fmla="*/ 10800 w 21600"/>
                <a:gd name="T7" fmla="*/ 0 h 21600"/>
                <a:gd name="T8" fmla="*/ 2055 w 21600"/>
                <a:gd name="T9" fmla="*/ 2055 h 21600"/>
                <a:gd name="T10" fmla="*/ 19545 w 21600"/>
                <a:gd name="T11" fmla="*/ 19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10" y="21600"/>
                  </a:lnTo>
                  <a:lnTo>
                    <a:pt x="2109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chemeClr val="tx2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3" name="Rectangle 1261">
              <a:extLst>
                <a:ext uri="{FF2B5EF4-FFF2-40B4-BE49-F238E27FC236}">
                  <a16:creationId xmlns:a16="http://schemas.microsoft.com/office/drawing/2014/main" id="{A5D69070-02A8-4123-9CEA-81270458D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158"/>
              <a:ext cx="318" cy="8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4" name="Rectangle 1262">
              <a:extLst>
                <a:ext uri="{FF2B5EF4-FFF2-40B4-BE49-F238E27FC236}">
                  <a16:creationId xmlns:a16="http://schemas.microsoft.com/office/drawing/2014/main" id="{177D10E7-DF2D-4C29-AC88-16D06F82E8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158"/>
              <a:ext cx="318" cy="8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5" name="AutoShape 1263">
              <a:extLst>
                <a:ext uri="{FF2B5EF4-FFF2-40B4-BE49-F238E27FC236}">
                  <a16:creationId xmlns:a16="http://schemas.microsoft.com/office/drawing/2014/main" id="{42E9C1CF-421B-4225-82D2-96ECED72F9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387"/>
              <a:ext cx="1316" cy="181"/>
            </a:xfrm>
            <a:prstGeom prst="roundRect">
              <a:avLst>
                <a:gd name="adj" fmla="val 20954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6" name="AutoShape 1264">
              <a:extLst>
                <a:ext uri="{FF2B5EF4-FFF2-40B4-BE49-F238E27FC236}">
                  <a16:creationId xmlns:a16="http://schemas.microsoft.com/office/drawing/2014/main" id="{979FAB39-4BF3-4ACA-B408-999D153FA3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273"/>
              <a:ext cx="408" cy="91"/>
            </a:xfrm>
            <a:prstGeom prst="roundRect">
              <a:avLst>
                <a:gd name="adj" fmla="val 10819"/>
              </a:avLst>
            </a:prstGeom>
            <a:solidFill>
              <a:srgbClr val="0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7" name="AutoShape 1265">
              <a:extLst>
                <a:ext uri="{FF2B5EF4-FFF2-40B4-BE49-F238E27FC236}">
                  <a16:creationId xmlns:a16="http://schemas.microsoft.com/office/drawing/2014/main" id="{7320909F-C0D9-4FC5-8642-0BB5306CB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387"/>
              <a:ext cx="544" cy="181"/>
            </a:xfrm>
            <a:prstGeom prst="roundRect">
              <a:avLst>
                <a:gd name="adj" fmla="val 10819"/>
              </a:avLst>
            </a:prstGeom>
            <a:solidFill>
              <a:srgbClr val="0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8" name="Rectangle 1266">
              <a:extLst>
                <a:ext uri="{FF2B5EF4-FFF2-40B4-BE49-F238E27FC236}">
                  <a16:creationId xmlns:a16="http://schemas.microsoft.com/office/drawing/2014/main" id="{47A7A8EC-8802-4A9A-96FC-57A16EB6F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024"/>
              <a:ext cx="136" cy="227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9" name="Rectangle 1267">
              <a:extLst>
                <a:ext uri="{FF2B5EF4-FFF2-40B4-BE49-F238E27FC236}">
                  <a16:creationId xmlns:a16="http://schemas.microsoft.com/office/drawing/2014/main" id="{339C0C18-8232-4FF1-999B-D25001ADD0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385"/>
              <a:ext cx="227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0" name="Rectangle 1268">
              <a:extLst>
                <a:ext uri="{FF2B5EF4-FFF2-40B4-BE49-F238E27FC236}">
                  <a16:creationId xmlns:a16="http://schemas.microsoft.com/office/drawing/2014/main" id="{388CB07A-0B15-4476-B2F3-B12F1F6AA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60"/>
              <a:ext cx="227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1" name="AutoShape 1269">
              <a:extLst>
                <a:ext uri="{FF2B5EF4-FFF2-40B4-BE49-F238E27FC236}">
                  <a16:creationId xmlns:a16="http://schemas.microsoft.com/office/drawing/2014/main" id="{DB2F9DCF-A09F-4E3F-8B3A-EBD935908D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977230">
              <a:off x="1781" y="1761"/>
              <a:ext cx="157" cy="64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82" name="Group 1270">
              <a:extLst>
                <a:ext uri="{FF2B5EF4-FFF2-40B4-BE49-F238E27FC236}">
                  <a16:creationId xmlns:a16="http://schemas.microsoft.com/office/drawing/2014/main" id="{289571C3-33DC-4982-A53A-F86E5463AA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16" y="2659"/>
              <a:ext cx="771" cy="45"/>
              <a:chOff x="1316" y="2614"/>
              <a:chExt cx="771" cy="45"/>
            </a:xfrm>
          </p:grpSpPr>
          <p:sp>
            <p:nvSpPr>
              <p:cNvPr id="14583" name="Rectangle 1271">
                <a:extLst>
                  <a:ext uri="{FF2B5EF4-FFF2-40B4-BE49-F238E27FC236}">
                    <a16:creationId xmlns:a16="http://schemas.microsoft.com/office/drawing/2014/main" id="{65A3DB13-9767-4119-88ED-0EAEAAFD7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6" y="2614"/>
                <a:ext cx="136" cy="45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66667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tint val="66667"/>
                      <a:invGamma/>
                    </a:schemeClr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4" name="Rectangle 1272">
                <a:extLst>
                  <a:ext uri="{FF2B5EF4-FFF2-40B4-BE49-F238E27FC236}">
                    <a16:creationId xmlns:a16="http://schemas.microsoft.com/office/drawing/2014/main" id="{B0F5AD30-8B1F-4095-9A04-20BD04A5A5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8" y="2614"/>
                <a:ext cx="227" cy="45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66667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tint val="66667"/>
                      <a:invGamma/>
                    </a:schemeClr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5" name="Rectangle 1273">
                <a:extLst>
                  <a:ext uri="{FF2B5EF4-FFF2-40B4-BE49-F238E27FC236}">
                    <a16:creationId xmlns:a16="http://schemas.microsoft.com/office/drawing/2014/main" id="{06D81E8E-CB3D-42D3-B8DE-B74E236480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1" y="2614"/>
                <a:ext cx="136" cy="45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66667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tint val="66667"/>
                      <a:invGamma/>
                    </a:schemeClr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86" name="Group 1274">
              <a:extLst>
                <a:ext uri="{FF2B5EF4-FFF2-40B4-BE49-F238E27FC236}">
                  <a16:creationId xmlns:a16="http://schemas.microsoft.com/office/drawing/2014/main" id="{F9E66C28-1E8B-4399-9D2E-CBEEA34112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25" y="2422"/>
              <a:ext cx="226" cy="136"/>
              <a:chOff x="807" y="3430"/>
              <a:chExt cx="771" cy="499"/>
            </a:xfrm>
          </p:grpSpPr>
          <p:sp>
            <p:nvSpPr>
              <p:cNvPr id="14587" name="AutoShape 1275">
                <a:extLst>
                  <a:ext uri="{FF2B5EF4-FFF2-40B4-BE49-F238E27FC236}">
                    <a16:creationId xmlns:a16="http://schemas.microsoft.com/office/drawing/2014/main" id="{6F0EBDA4-C77C-4564-945E-B7F7C48FC3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3430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8" name="AutoShape 1276">
                <a:extLst>
                  <a:ext uri="{FF2B5EF4-FFF2-40B4-BE49-F238E27FC236}">
                    <a16:creationId xmlns:a16="http://schemas.microsoft.com/office/drawing/2014/main" id="{CFF1F373-26F8-4847-AE19-317AEF845C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" y="3430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9" name="AutoShape 1277">
                <a:extLst>
                  <a:ext uri="{FF2B5EF4-FFF2-40B4-BE49-F238E27FC236}">
                    <a16:creationId xmlns:a16="http://schemas.microsoft.com/office/drawing/2014/main" id="{7FABC882-0A00-4047-A6A9-DDD9B24C8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" y="3430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0" name="AutoShape 1278">
                <a:extLst>
                  <a:ext uri="{FF2B5EF4-FFF2-40B4-BE49-F238E27FC236}">
                    <a16:creationId xmlns:a16="http://schemas.microsoft.com/office/drawing/2014/main" id="{37647E6E-3966-4FC3-8A24-6A92FFA22E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3566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1" name="AutoShape 1279">
                <a:extLst>
                  <a:ext uri="{FF2B5EF4-FFF2-40B4-BE49-F238E27FC236}">
                    <a16:creationId xmlns:a16="http://schemas.microsoft.com/office/drawing/2014/main" id="{C98CD060-89AE-46CB-832E-78C6B58270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" y="3566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2" name="AutoShape 1280">
                <a:extLst>
                  <a:ext uri="{FF2B5EF4-FFF2-40B4-BE49-F238E27FC236}">
                    <a16:creationId xmlns:a16="http://schemas.microsoft.com/office/drawing/2014/main" id="{CFE1B408-3A96-45A2-8280-2A148EED01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" y="3566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3" name="AutoShape 1281">
                <a:extLst>
                  <a:ext uri="{FF2B5EF4-FFF2-40B4-BE49-F238E27FC236}">
                    <a16:creationId xmlns:a16="http://schemas.microsoft.com/office/drawing/2014/main" id="{D2C9AE6F-6D08-4DD0-93E0-51F79029B6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3703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4" name="AutoShape 1282">
                <a:extLst>
                  <a:ext uri="{FF2B5EF4-FFF2-40B4-BE49-F238E27FC236}">
                    <a16:creationId xmlns:a16="http://schemas.microsoft.com/office/drawing/2014/main" id="{E74BDDDD-DB49-4A00-91A6-93F8C8DA2D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" y="3703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5" name="AutoShape 1283">
                <a:extLst>
                  <a:ext uri="{FF2B5EF4-FFF2-40B4-BE49-F238E27FC236}">
                    <a16:creationId xmlns:a16="http://schemas.microsoft.com/office/drawing/2014/main" id="{BC834894-0921-43CA-AA67-8A29B91F8B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" y="3703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6" name="AutoShape 1284">
                <a:extLst>
                  <a:ext uri="{FF2B5EF4-FFF2-40B4-BE49-F238E27FC236}">
                    <a16:creationId xmlns:a16="http://schemas.microsoft.com/office/drawing/2014/main" id="{FF25921B-B86E-4459-A46B-42E9004A2C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3839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7" name="AutoShape 1285">
                <a:extLst>
                  <a:ext uri="{FF2B5EF4-FFF2-40B4-BE49-F238E27FC236}">
                    <a16:creationId xmlns:a16="http://schemas.microsoft.com/office/drawing/2014/main" id="{498BBBCE-1E44-4D73-8137-C1D6138D1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" y="3839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8" name="AutoShape 1286">
                <a:extLst>
                  <a:ext uri="{FF2B5EF4-FFF2-40B4-BE49-F238E27FC236}">
                    <a16:creationId xmlns:a16="http://schemas.microsoft.com/office/drawing/2014/main" id="{21664EC6-83C5-44ED-ABE5-734F3308BC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" y="3839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99" name="Group 1287">
              <a:extLst>
                <a:ext uri="{FF2B5EF4-FFF2-40B4-BE49-F238E27FC236}">
                  <a16:creationId xmlns:a16="http://schemas.microsoft.com/office/drawing/2014/main" id="{34202D64-57D3-49AB-B731-26E4D2264F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5" y="2414"/>
              <a:ext cx="226" cy="136"/>
              <a:chOff x="1759" y="3702"/>
              <a:chExt cx="226" cy="136"/>
            </a:xfrm>
          </p:grpSpPr>
          <p:sp>
            <p:nvSpPr>
              <p:cNvPr id="14600" name="AutoShape 1288">
                <a:extLst>
                  <a:ext uri="{FF2B5EF4-FFF2-40B4-BE49-F238E27FC236}">
                    <a16:creationId xmlns:a16="http://schemas.microsoft.com/office/drawing/2014/main" id="{DD7C4420-6671-460F-B13B-843333AC17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702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1" name="AutoShape 1289">
                <a:extLst>
                  <a:ext uri="{FF2B5EF4-FFF2-40B4-BE49-F238E27FC236}">
                    <a16:creationId xmlns:a16="http://schemas.microsoft.com/office/drawing/2014/main" id="{928054F9-B92A-44B9-9B7A-25A917F0B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9" y="3702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2" name="AutoShape 1290">
                <a:extLst>
                  <a:ext uri="{FF2B5EF4-FFF2-40B4-BE49-F238E27FC236}">
                    <a16:creationId xmlns:a16="http://schemas.microsoft.com/office/drawing/2014/main" id="{1D7F9ADA-993E-4A50-9B1A-C626ED5B08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757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3" name="AutoShape 1291">
                <a:extLst>
                  <a:ext uri="{FF2B5EF4-FFF2-40B4-BE49-F238E27FC236}">
                    <a16:creationId xmlns:a16="http://schemas.microsoft.com/office/drawing/2014/main" id="{12E805DD-FC98-4F3A-8CF7-EE15295DE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9" y="3757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4" name="AutoShape 1292">
                <a:extLst>
                  <a:ext uri="{FF2B5EF4-FFF2-40B4-BE49-F238E27FC236}">
                    <a16:creationId xmlns:a16="http://schemas.microsoft.com/office/drawing/2014/main" id="{6C06CF26-FC96-4B58-BF34-2113C4B1E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813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5" name="AutoShape 1293">
                <a:extLst>
                  <a:ext uri="{FF2B5EF4-FFF2-40B4-BE49-F238E27FC236}">
                    <a16:creationId xmlns:a16="http://schemas.microsoft.com/office/drawing/2014/main" id="{80A43CB8-EC4E-4033-BA14-E219572065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9" y="3813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6" name="AutoShape 1294">
                <a:extLst>
                  <a:ext uri="{FF2B5EF4-FFF2-40B4-BE49-F238E27FC236}">
                    <a16:creationId xmlns:a16="http://schemas.microsoft.com/office/drawing/2014/main" id="{CBA53223-0067-423A-9746-8E0584B98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804" y="3757"/>
                <a:ext cx="136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07" name="Group 1295">
              <a:extLst>
                <a:ext uri="{FF2B5EF4-FFF2-40B4-BE49-F238E27FC236}">
                  <a16:creationId xmlns:a16="http://schemas.microsoft.com/office/drawing/2014/main" id="{D3CD6693-AF7A-4F2C-9000-E03DF71CB3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7" y="2402"/>
              <a:ext cx="91" cy="136"/>
              <a:chOff x="3936" y="2160"/>
              <a:chExt cx="273" cy="499"/>
            </a:xfrm>
          </p:grpSpPr>
          <p:sp>
            <p:nvSpPr>
              <p:cNvPr id="14608" name="AutoShape 1296">
                <a:extLst>
                  <a:ext uri="{FF2B5EF4-FFF2-40B4-BE49-F238E27FC236}">
                    <a16:creationId xmlns:a16="http://schemas.microsoft.com/office/drawing/2014/main" id="{546CD9D1-0D4C-4AD2-9DC6-A84F076B4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160"/>
                <a:ext cx="273" cy="136"/>
              </a:xfrm>
              <a:prstGeom prst="roundRect">
                <a:avLst>
                  <a:gd name="adj" fmla="val 10000"/>
                </a:avLst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9" name="AutoShape 1297">
                <a:extLst>
                  <a:ext uri="{FF2B5EF4-FFF2-40B4-BE49-F238E27FC236}">
                    <a16:creationId xmlns:a16="http://schemas.microsoft.com/office/drawing/2014/main" id="{55FA3A67-79B2-4383-8775-A2FBC33882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341"/>
                <a:ext cx="273" cy="136"/>
              </a:xfrm>
              <a:prstGeom prst="roundRect">
                <a:avLst>
                  <a:gd name="adj" fmla="val 10000"/>
                </a:avLst>
              </a:prstGeom>
              <a:gradFill rotWithShape="1">
                <a:gsLst>
                  <a:gs pos="0">
                    <a:srgbClr val="00CC99"/>
                  </a:gs>
                  <a:gs pos="100000">
                    <a:srgbClr val="00CC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0" name="AutoShape 1298">
                <a:extLst>
                  <a:ext uri="{FF2B5EF4-FFF2-40B4-BE49-F238E27FC236}">
                    <a16:creationId xmlns:a16="http://schemas.microsoft.com/office/drawing/2014/main" id="{ECDB2581-16A2-440A-8241-2FACC5D30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523"/>
                <a:ext cx="273" cy="136"/>
              </a:xfrm>
              <a:prstGeom prst="roundRect">
                <a:avLst>
                  <a:gd name="adj" fmla="val 10000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11" name="Rectangle 1299">
              <a:extLst>
                <a:ext uri="{FF2B5EF4-FFF2-40B4-BE49-F238E27FC236}">
                  <a16:creationId xmlns:a16="http://schemas.microsoft.com/office/drawing/2014/main" id="{971E866D-E99F-49F1-9FC2-A2C0E93D2B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409"/>
              <a:ext cx="363" cy="136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2" name="AutoShape 1300">
              <a:extLst>
                <a:ext uri="{FF2B5EF4-FFF2-40B4-BE49-F238E27FC236}">
                  <a16:creationId xmlns:a16="http://schemas.microsoft.com/office/drawing/2014/main" id="{3D93A295-E1FA-4472-ABBD-BDA398625F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659"/>
              <a:ext cx="182" cy="91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3" name="Rectangle 1301">
              <a:extLst>
                <a:ext uri="{FF2B5EF4-FFF2-40B4-BE49-F238E27FC236}">
                  <a16:creationId xmlns:a16="http://schemas.microsoft.com/office/drawing/2014/main" id="{716DA209-4A8E-49D3-B62D-F20B778F4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886"/>
              <a:ext cx="1542" cy="45"/>
            </a:xfrm>
            <a:prstGeom prst="rect">
              <a:avLst/>
            </a:prstGeom>
            <a:solidFill>
              <a:srgbClr val="808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4" name="AutoShape 1302">
              <a:extLst>
                <a:ext uri="{FF2B5EF4-FFF2-40B4-BE49-F238E27FC236}">
                  <a16:creationId xmlns:a16="http://schemas.microsoft.com/office/drawing/2014/main" id="{06ACA986-F538-4491-93AF-B70AF70EBB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930" y="2149"/>
              <a:ext cx="22" cy="154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5" name="AutoShape 1303">
              <a:extLst>
                <a:ext uri="{FF2B5EF4-FFF2-40B4-BE49-F238E27FC236}">
                  <a16:creationId xmlns:a16="http://schemas.microsoft.com/office/drawing/2014/main" id="{DAE24FB0-8F2D-4BF4-B200-68A748E8D2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57" y="1435"/>
              <a:ext cx="19" cy="12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66" name="Group 1454">
            <a:extLst>
              <a:ext uri="{FF2B5EF4-FFF2-40B4-BE49-F238E27FC236}">
                <a16:creationId xmlns:a16="http://schemas.microsoft.com/office/drawing/2014/main" id="{90E50AF6-75FC-4BCF-8168-37DF01E854F5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341438"/>
            <a:ext cx="1441450" cy="842962"/>
            <a:chOff x="1486" y="1636"/>
            <a:chExt cx="1361" cy="796"/>
          </a:xfrm>
        </p:grpSpPr>
        <p:sp>
          <p:nvSpPr>
            <p:cNvPr id="14624" name="AutoShape 1312">
              <a:extLst>
                <a:ext uri="{FF2B5EF4-FFF2-40B4-BE49-F238E27FC236}">
                  <a16:creationId xmlns:a16="http://schemas.microsoft.com/office/drawing/2014/main" id="{34B7263D-BFA8-49D1-980D-C0691DAA305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031" y="2386"/>
              <a:ext cx="272" cy="46"/>
            </a:xfrm>
            <a:custGeom>
              <a:avLst/>
              <a:gdLst>
                <a:gd name="G0" fmla="+- 2234 0 0"/>
                <a:gd name="G1" fmla="+- 21600 0 2234"/>
                <a:gd name="G2" fmla="*/ 2234 1 2"/>
                <a:gd name="G3" fmla="+- 21600 0 G2"/>
                <a:gd name="G4" fmla="+/ 2234 21600 2"/>
                <a:gd name="G5" fmla="+/ G1 0 2"/>
                <a:gd name="G6" fmla="*/ 21600 21600 2234"/>
                <a:gd name="G7" fmla="*/ G6 1 2"/>
                <a:gd name="G8" fmla="+- 21600 0 G7"/>
                <a:gd name="G9" fmla="*/ 21600 1 2"/>
                <a:gd name="G10" fmla="+- 2234 0 G9"/>
                <a:gd name="G11" fmla="?: G10 G8 0"/>
                <a:gd name="G12" fmla="?: G10 G7 21600"/>
                <a:gd name="T0" fmla="*/ 20483 w 21600"/>
                <a:gd name="T1" fmla="*/ 10800 h 21600"/>
                <a:gd name="T2" fmla="*/ 10800 w 21600"/>
                <a:gd name="T3" fmla="*/ 21600 h 21600"/>
                <a:gd name="T4" fmla="*/ 1117 w 21600"/>
                <a:gd name="T5" fmla="*/ 10800 h 21600"/>
                <a:gd name="T6" fmla="*/ 10800 w 21600"/>
                <a:gd name="T7" fmla="*/ 0 h 21600"/>
                <a:gd name="T8" fmla="*/ 2917 w 21600"/>
                <a:gd name="T9" fmla="*/ 2917 h 21600"/>
                <a:gd name="T10" fmla="*/ 18683 w 21600"/>
                <a:gd name="T11" fmla="*/ 1868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234" y="21600"/>
                  </a:lnTo>
                  <a:lnTo>
                    <a:pt x="1936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5" name="AutoShape 1313">
              <a:extLst>
                <a:ext uri="{FF2B5EF4-FFF2-40B4-BE49-F238E27FC236}">
                  <a16:creationId xmlns:a16="http://schemas.microsoft.com/office/drawing/2014/main" id="{4B3A1C7C-965B-44E1-B5D7-4F53F58FF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" y="1636"/>
              <a:ext cx="1089" cy="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6" name="AutoShape 1314">
              <a:extLst>
                <a:ext uri="{FF2B5EF4-FFF2-40B4-BE49-F238E27FC236}">
                  <a16:creationId xmlns:a16="http://schemas.microsoft.com/office/drawing/2014/main" id="{B51F31E8-A515-4638-8B87-EE731CF471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648"/>
              <a:ext cx="454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7" name="AutoShape 1315">
              <a:extLst>
                <a:ext uri="{FF2B5EF4-FFF2-40B4-BE49-F238E27FC236}">
                  <a16:creationId xmlns:a16="http://schemas.microsoft.com/office/drawing/2014/main" id="{29AA3FC4-1474-437A-969B-EBB846A00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6" y="1661"/>
              <a:ext cx="1361" cy="634"/>
            </a:xfrm>
            <a:prstGeom prst="roundRect">
              <a:avLst>
                <a:gd name="adj" fmla="val 3310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8" name="Rectangle 1316">
              <a:extLst>
                <a:ext uri="{FF2B5EF4-FFF2-40B4-BE49-F238E27FC236}">
                  <a16:creationId xmlns:a16="http://schemas.microsoft.com/office/drawing/2014/main" id="{C984D225-E065-41A0-A290-2E9CA0E814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" y="2024"/>
              <a:ext cx="1089" cy="272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9" name="AutoShape 1317">
              <a:extLst>
                <a:ext uri="{FF2B5EF4-FFF2-40B4-BE49-F238E27FC236}">
                  <a16:creationId xmlns:a16="http://schemas.microsoft.com/office/drawing/2014/main" id="{366C352E-164A-4C3B-AB65-70B8BFD87C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6" y="1661"/>
              <a:ext cx="1361" cy="271"/>
            </a:xfrm>
            <a:prstGeom prst="roundRect">
              <a:avLst>
                <a:gd name="adj" fmla="val 5958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0" name="AutoShape 1318">
              <a:extLst>
                <a:ext uri="{FF2B5EF4-FFF2-40B4-BE49-F238E27FC236}">
                  <a16:creationId xmlns:a16="http://schemas.microsoft.com/office/drawing/2014/main" id="{EE570B2E-AB3D-4005-9D40-78FA26562A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6" y="1661"/>
              <a:ext cx="1361" cy="257"/>
            </a:xfrm>
            <a:prstGeom prst="roundRect">
              <a:avLst>
                <a:gd name="adj" fmla="val 5958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1" name="AutoShape 1319">
              <a:extLst>
                <a:ext uri="{FF2B5EF4-FFF2-40B4-BE49-F238E27FC236}">
                  <a16:creationId xmlns:a16="http://schemas.microsoft.com/office/drawing/2014/main" id="{6BE74A18-CD30-4DF1-BAB6-1D1E99FC1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9" y="1688"/>
              <a:ext cx="48" cy="5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2" name="AutoShape 1320">
              <a:extLst>
                <a:ext uri="{FF2B5EF4-FFF2-40B4-BE49-F238E27FC236}">
                  <a16:creationId xmlns:a16="http://schemas.microsoft.com/office/drawing/2014/main" id="{9264B59A-A982-4DC1-BF2F-F0F6347D6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3" y="1688"/>
              <a:ext cx="48" cy="5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3" name="Rectangle 1321">
              <a:extLst>
                <a:ext uri="{FF2B5EF4-FFF2-40B4-BE49-F238E27FC236}">
                  <a16:creationId xmlns:a16="http://schemas.microsoft.com/office/drawing/2014/main" id="{EBD745D6-3015-4C65-8F43-201695C7EA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4" y="1756"/>
              <a:ext cx="96" cy="44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4" name="AutoShape 1322">
              <a:extLst>
                <a:ext uri="{FF2B5EF4-FFF2-40B4-BE49-F238E27FC236}">
                  <a16:creationId xmlns:a16="http://schemas.microsoft.com/office/drawing/2014/main" id="{8FE51926-08C8-4C65-ACA2-3FA4DF398DD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622" y="2160"/>
              <a:ext cx="1090" cy="227"/>
            </a:xfrm>
            <a:custGeom>
              <a:avLst/>
              <a:gdLst>
                <a:gd name="G0" fmla="+- 1070 0 0"/>
                <a:gd name="G1" fmla="+- 21600 0 1070"/>
                <a:gd name="G2" fmla="*/ 1070 1 2"/>
                <a:gd name="G3" fmla="+- 21600 0 G2"/>
                <a:gd name="G4" fmla="+/ 1070 21600 2"/>
                <a:gd name="G5" fmla="+/ G1 0 2"/>
                <a:gd name="G6" fmla="*/ 21600 21600 1070"/>
                <a:gd name="G7" fmla="*/ G6 1 2"/>
                <a:gd name="G8" fmla="+- 21600 0 G7"/>
                <a:gd name="G9" fmla="*/ 21600 1 2"/>
                <a:gd name="G10" fmla="+- 1070 0 G9"/>
                <a:gd name="G11" fmla="?: G10 G8 0"/>
                <a:gd name="G12" fmla="?: G10 G7 21600"/>
                <a:gd name="T0" fmla="*/ 21065 w 21600"/>
                <a:gd name="T1" fmla="*/ 10800 h 21600"/>
                <a:gd name="T2" fmla="*/ 10800 w 21600"/>
                <a:gd name="T3" fmla="*/ 21600 h 21600"/>
                <a:gd name="T4" fmla="*/ 535 w 21600"/>
                <a:gd name="T5" fmla="*/ 10800 h 21600"/>
                <a:gd name="T6" fmla="*/ 10800 w 21600"/>
                <a:gd name="T7" fmla="*/ 0 h 21600"/>
                <a:gd name="T8" fmla="*/ 2335 w 21600"/>
                <a:gd name="T9" fmla="*/ 2335 h 21600"/>
                <a:gd name="T10" fmla="*/ 19265 w 21600"/>
                <a:gd name="T11" fmla="*/ 192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70" y="21600"/>
                  </a:lnTo>
                  <a:lnTo>
                    <a:pt x="2053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5" name="AutoShape 1323">
              <a:extLst>
                <a:ext uri="{FF2B5EF4-FFF2-40B4-BE49-F238E27FC236}">
                  <a16:creationId xmlns:a16="http://schemas.microsoft.com/office/drawing/2014/main" id="{F12D890A-CC32-4A64-975A-2D53C601EC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159" y="1838"/>
              <a:ext cx="14" cy="108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36" name="Group 1324">
              <a:extLst>
                <a:ext uri="{FF2B5EF4-FFF2-40B4-BE49-F238E27FC236}">
                  <a16:creationId xmlns:a16="http://schemas.microsoft.com/office/drawing/2014/main" id="{308E4EB8-2FEE-4570-9653-1AC6DEEAAB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2" y="2387"/>
              <a:ext cx="1090" cy="22"/>
              <a:chOff x="897" y="2115"/>
              <a:chExt cx="1044" cy="45"/>
            </a:xfrm>
          </p:grpSpPr>
          <p:sp>
            <p:nvSpPr>
              <p:cNvPr id="14637" name="Rectangle 1325">
                <a:extLst>
                  <a:ext uri="{FF2B5EF4-FFF2-40B4-BE49-F238E27FC236}">
                    <a16:creationId xmlns:a16="http://schemas.microsoft.com/office/drawing/2014/main" id="{4640AA76-E5FC-4AC8-ACC5-2C8140DF23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2115"/>
                <a:ext cx="1044" cy="44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8" name="Rectangle 1326">
                <a:extLst>
                  <a:ext uri="{FF2B5EF4-FFF2-40B4-BE49-F238E27FC236}">
                    <a16:creationId xmlns:a16="http://schemas.microsoft.com/office/drawing/2014/main" id="{A024AD53-2506-4ADD-A535-65206B8B52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115"/>
                <a:ext cx="226" cy="45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39" name="Rectangle 1327">
              <a:extLst>
                <a:ext uri="{FF2B5EF4-FFF2-40B4-BE49-F238E27FC236}">
                  <a16:creationId xmlns:a16="http://schemas.microsoft.com/office/drawing/2014/main" id="{739179D4-E517-4E7C-AD9D-E7E9BE8CA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2114"/>
              <a:ext cx="91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2941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0" name="Rectangle 1328">
              <a:extLst>
                <a:ext uri="{FF2B5EF4-FFF2-40B4-BE49-F238E27FC236}">
                  <a16:creationId xmlns:a16="http://schemas.microsoft.com/office/drawing/2014/main" id="{E63065DB-E315-413C-AA71-5C2E812B5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5" y="2114"/>
              <a:ext cx="91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2941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1" name="AutoShape 1329">
              <a:extLst>
                <a:ext uri="{FF2B5EF4-FFF2-40B4-BE49-F238E27FC236}">
                  <a16:creationId xmlns:a16="http://schemas.microsoft.com/office/drawing/2014/main" id="{E7A3D9EF-8122-4A0E-834D-1351D2BBC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" y="1978"/>
              <a:ext cx="1089" cy="46"/>
            </a:xfrm>
            <a:prstGeom prst="roundRect">
              <a:avLst>
                <a:gd name="adj" fmla="val 1708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2" name="AutoShape 1330">
              <a:extLst>
                <a:ext uri="{FF2B5EF4-FFF2-40B4-BE49-F238E27FC236}">
                  <a16:creationId xmlns:a16="http://schemas.microsoft.com/office/drawing/2014/main" id="{E643867B-68C1-4081-A533-42E0C12031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157" y="990"/>
              <a:ext cx="20" cy="136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43" name="Group 1331">
              <a:extLst>
                <a:ext uri="{FF2B5EF4-FFF2-40B4-BE49-F238E27FC236}">
                  <a16:creationId xmlns:a16="http://schemas.microsoft.com/office/drawing/2014/main" id="{234CA170-DAE4-4856-8CAB-AFDD21A72A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5" y="1733"/>
              <a:ext cx="165" cy="144"/>
              <a:chOff x="1306" y="2342"/>
              <a:chExt cx="209" cy="158"/>
            </a:xfrm>
          </p:grpSpPr>
          <p:sp>
            <p:nvSpPr>
              <p:cNvPr id="14644" name="Rectangle 1332">
                <a:extLst>
                  <a:ext uri="{FF2B5EF4-FFF2-40B4-BE49-F238E27FC236}">
                    <a16:creationId xmlns:a16="http://schemas.microsoft.com/office/drawing/2014/main" id="{53123E87-9F1F-4813-8304-7A755B988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342"/>
                <a:ext cx="209" cy="15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372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5" name="Rectangle 1333">
                <a:extLst>
                  <a:ext uri="{FF2B5EF4-FFF2-40B4-BE49-F238E27FC236}">
                    <a16:creationId xmlns:a16="http://schemas.microsoft.com/office/drawing/2014/main" id="{FDCE2D73-B6F0-494E-B557-E7289E9326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0" y="2352"/>
                <a:ext cx="181" cy="136"/>
              </a:xfrm>
              <a:prstGeom prst="rect">
                <a:avLst/>
              </a:prstGeom>
              <a:gradFill rotWithShape="1">
                <a:gsLst>
                  <a:gs pos="0">
                    <a:srgbClr val="99CCFF">
                      <a:gamma/>
                      <a:shade val="46275"/>
                      <a:invGamma/>
                    </a:srgbClr>
                  </a:gs>
                  <a:gs pos="100000">
                    <a:srgbClr val="99CCFF"/>
                  </a:gs>
                </a:gsLst>
                <a:lin ang="189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46" name="AutoShape 1334">
              <a:extLst>
                <a:ext uri="{FF2B5EF4-FFF2-40B4-BE49-F238E27FC236}">
                  <a16:creationId xmlns:a16="http://schemas.microsoft.com/office/drawing/2014/main" id="{EBF9AD39-9FAF-4EF5-920D-A124741D8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3" y="1751"/>
              <a:ext cx="115" cy="23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7" name="AutoShape 1335">
              <a:extLst>
                <a:ext uri="{FF2B5EF4-FFF2-40B4-BE49-F238E27FC236}">
                  <a16:creationId xmlns:a16="http://schemas.microsoft.com/office/drawing/2014/main" id="{048D8CD4-203C-46AD-B5A8-0C3F3C3971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3" y="1842"/>
              <a:ext cx="116" cy="23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8" name="AutoShape 1336">
              <a:extLst>
                <a:ext uri="{FF2B5EF4-FFF2-40B4-BE49-F238E27FC236}">
                  <a16:creationId xmlns:a16="http://schemas.microsoft.com/office/drawing/2014/main" id="{86952C78-B42F-4FE3-97E0-D88664D6DA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3" y="1797"/>
              <a:ext cx="115" cy="23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49" name="Group 1337">
              <a:extLst>
                <a:ext uri="{FF2B5EF4-FFF2-40B4-BE49-F238E27FC236}">
                  <a16:creationId xmlns:a16="http://schemas.microsoft.com/office/drawing/2014/main" id="{FDD65965-C803-4FC6-A21E-1875EA8A78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0" y="1749"/>
              <a:ext cx="64" cy="115"/>
              <a:chOff x="1170" y="2339"/>
              <a:chExt cx="91" cy="115"/>
            </a:xfrm>
          </p:grpSpPr>
          <p:sp>
            <p:nvSpPr>
              <p:cNvPr id="14650" name="AutoShape 1338">
                <a:extLst>
                  <a:ext uri="{FF2B5EF4-FFF2-40B4-BE49-F238E27FC236}">
                    <a16:creationId xmlns:a16="http://schemas.microsoft.com/office/drawing/2014/main" id="{D9AD8D9F-E223-4A95-B9EF-501255D59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408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1" name="AutoShape 1339">
                <a:extLst>
                  <a:ext uri="{FF2B5EF4-FFF2-40B4-BE49-F238E27FC236}">
                    <a16:creationId xmlns:a16="http://schemas.microsoft.com/office/drawing/2014/main" id="{7822A082-CB5F-4CA5-BEB7-8BE217D748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339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52" name="Group 1340">
              <a:extLst>
                <a:ext uri="{FF2B5EF4-FFF2-40B4-BE49-F238E27FC236}">
                  <a16:creationId xmlns:a16="http://schemas.microsoft.com/office/drawing/2014/main" id="{4943C001-D5A9-4DF0-BC12-6685FDB82C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94" y="1736"/>
              <a:ext cx="137" cy="137"/>
              <a:chOff x="2349" y="2115"/>
              <a:chExt cx="363" cy="363"/>
            </a:xfrm>
          </p:grpSpPr>
          <p:sp>
            <p:nvSpPr>
              <p:cNvPr id="14653" name="AutoShape 1341">
                <a:extLst>
                  <a:ext uri="{FF2B5EF4-FFF2-40B4-BE49-F238E27FC236}">
                    <a16:creationId xmlns:a16="http://schemas.microsoft.com/office/drawing/2014/main" id="{AE4834F8-7A6D-4F28-B2C6-E8817C0F4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115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4" name="AutoShape 1342">
                <a:extLst>
                  <a:ext uri="{FF2B5EF4-FFF2-40B4-BE49-F238E27FC236}">
                    <a16:creationId xmlns:a16="http://schemas.microsoft.com/office/drawing/2014/main" id="{EB5CB002-D45B-4DC4-9597-4960A092FB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251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5" name="AutoShape 1343">
                <a:extLst>
                  <a:ext uri="{FF2B5EF4-FFF2-40B4-BE49-F238E27FC236}">
                    <a16:creationId xmlns:a16="http://schemas.microsoft.com/office/drawing/2014/main" id="{8FF887A3-97E3-42B1-98B1-5447BAAEB3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388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6" name="AutoShape 1344">
                <a:extLst>
                  <a:ext uri="{FF2B5EF4-FFF2-40B4-BE49-F238E27FC236}">
                    <a16:creationId xmlns:a16="http://schemas.microsoft.com/office/drawing/2014/main" id="{F379DB0B-CB94-470A-A939-0D4E4E730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115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7" name="AutoShape 1345">
                <a:extLst>
                  <a:ext uri="{FF2B5EF4-FFF2-40B4-BE49-F238E27FC236}">
                    <a16:creationId xmlns:a16="http://schemas.microsoft.com/office/drawing/2014/main" id="{2BC6E837-0189-40D6-9C5F-AAECE4CAE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251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8" name="AutoShape 1346">
                <a:extLst>
                  <a:ext uri="{FF2B5EF4-FFF2-40B4-BE49-F238E27FC236}">
                    <a16:creationId xmlns:a16="http://schemas.microsoft.com/office/drawing/2014/main" id="{BAF7DBF3-F739-4575-859C-FFAB75FCAA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388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9" name="AutoShape 1347">
                <a:extLst>
                  <a:ext uri="{FF2B5EF4-FFF2-40B4-BE49-F238E27FC236}">
                    <a16:creationId xmlns:a16="http://schemas.microsoft.com/office/drawing/2014/main" id="{D83C2FBB-1E52-4BDE-9AB3-E34A1C9B2A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115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0" name="AutoShape 1348">
                <a:extLst>
                  <a:ext uri="{FF2B5EF4-FFF2-40B4-BE49-F238E27FC236}">
                    <a16:creationId xmlns:a16="http://schemas.microsoft.com/office/drawing/2014/main" id="{CE0D013B-AF2A-49B4-8EFC-B5563B6C2D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251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1" name="AutoShape 1349">
                <a:extLst>
                  <a:ext uri="{FF2B5EF4-FFF2-40B4-BE49-F238E27FC236}">
                    <a16:creationId xmlns:a16="http://schemas.microsoft.com/office/drawing/2014/main" id="{0256DA1B-108B-43BC-A586-F577370CF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388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62" name="Group 1350">
              <a:extLst>
                <a:ext uri="{FF2B5EF4-FFF2-40B4-BE49-F238E27FC236}">
                  <a16:creationId xmlns:a16="http://schemas.microsoft.com/office/drawing/2014/main" id="{4F1072CF-6C15-4559-BE67-D87F625CCB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86" y="1749"/>
              <a:ext cx="64" cy="115"/>
              <a:chOff x="1170" y="2339"/>
              <a:chExt cx="91" cy="115"/>
            </a:xfrm>
          </p:grpSpPr>
          <p:sp>
            <p:nvSpPr>
              <p:cNvPr id="14663" name="AutoShape 1351">
                <a:extLst>
                  <a:ext uri="{FF2B5EF4-FFF2-40B4-BE49-F238E27FC236}">
                    <a16:creationId xmlns:a16="http://schemas.microsoft.com/office/drawing/2014/main" id="{3E891CA6-F034-45F3-BB62-D61919BCB6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408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4" name="AutoShape 1352">
                <a:extLst>
                  <a:ext uri="{FF2B5EF4-FFF2-40B4-BE49-F238E27FC236}">
                    <a16:creationId xmlns:a16="http://schemas.microsoft.com/office/drawing/2014/main" id="{D201EBDC-DEDF-4560-956B-5C53316C5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339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65" name="AutoShape 1353">
              <a:extLst>
                <a:ext uri="{FF2B5EF4-FFF2-40B4-BE49-F238E27FC236}">
                  <a16:creationId xmlns:a16="http://schemas.microsoft.com/office/drawing/2014/main" id="{7C3EC2E9-B593-457A-8719-9748BE09863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718" y="2062"/>
              <a:ext cx="694" cy="295"/>
            </a:xfrm>
            <a:custGeom>
              <a:avLst/>
              <a:gdLst>
                <a:gd name="G0" fmla="+- 2147 0 0"/>
                <a:gd name="G1" fmla="+- 21600 0 2147"/>
                <a:gd name="G2" fmla="*/ 2147 1 2"/>
                <a:gd name="G3" fmla="+- 21600 0 G2"/>
                <a:gd name="G4" fmla="+/ 2147 21600 2"/>
                <a:gd name="G5" fmla="+/ G1 0 2"/>
                <a:gd name="G6" fmla="*/ 21600 21600 2147"/>
                <a:gd name="G7" fmla="*/ G6 1 2"/>
                <a:gd name="G8" fmla="+- 21600 0 G7"/>
                <a:gd name="G9" fmla="*/ 21600 1 2"/>
                <a:gd name="G10" fmla="+- 2147 0 G9"/>
                <a:gd name="G11" fmla="?: G10 G8 0"/>
                <a:gd name="G12" fmla="?: G10 G7 21600"/>
                <a:gd name="T0" fmla="*/ 20526 w 21600"/>
                <a:gd name="T1" fmla="*/ 10800 h 21600"/>
                <a:gd name="T2" fmla="*/ 10800 w 21600"/>
                <a:gd name="T3" fmla="*/ 21600 h 21600"/>
                <a:gd name="T4" fmla="*/ 1074 w 21600"/>
                <a:gd name="T5" fmla="*/ 10800 h 21600"/>
                <a:gd name="T6" fmla="*/ 10800 w 21600"/>
                <a:gd name="T7" fmla="*/ 0 h 21600"/>
                <a:gd name="T8" fmla="*/ 2874 w 21600"/>
                <a:gd name="T9" fmla="*/ 2874 h 21600"/>
                <a:gd name="T10" fmla="*/ 18726 w 21600"/>
                <a:gd name="T11" fmla="*/ 1872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147" y="21600"/>
                  </a:lnTo>
                  <a:lnTo>
                    <a:pt x="1945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6" name="Rectangle 1354">
              <a:extLst>
                <a:ext uri="{FF2B5EF4-FFF2-40B4-BE49-F238E27FC236}">
                  <a16:creationId xmlns:a16="http://schemas.microsoft.com/office/drawing/2014/main" id="{F1C83EF7-422E-4078-A908-B1C9C8D07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2024"/>
              <a:ext cx="615" cy="13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67" name="Group 1455">
            <a:extLst>
              <a:ext uri="{FF2B5EF4-FFF2-40B4-BE49-F238E27FC236}">
                <a16:creationId xmlns:a16="http://schemas.microsoft.com/office/drawing/2014/main" id="{621FCC98-CE0D-4C55-9697-85B7B24B2DB3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1412875"/>
            <a:ext cx="1441450" cy="636588"/>
            <a:chOff x="3029" y="1682"/>
            <a:chExt cx="1361" cy="601"/>
          </a:xfrm>
        </p:grpSpPr>
        <p:sp>
          <p:nvSpPr>
            <p:cNvPr id="14621" name="AutoShape 1309">
              <a:extLst>
                <a:ext uri="{FF2B5EF4-FFF2-40B4-BE49-F238E27FC236}">
                  <a16:creationId xmlns:a16="http://schemas.microsoft.com/office/drawing/2014/main" id="{37B4567E-84DF-4856-86AB-0BA288A2F4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1682"/>
              <a:ext cx="1361" cy="69"/>
            </a:xfrm>
            <a:prstGeom prst="roundRect">
              <a:avLst>
                <a:gd name="adj" fmla="val 5810"/>
              </a:avLst>
            </a:prstGeom>
            <a:gradFill rotWithShape="1">
              <a:gsLst>
                <a:gs pos="0">
                  <a:srgbClr val="EAEAEA">
                    <a:gamma/>
                    <a:shade val="85882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85882"/>
                    <a:invGamma/>
                  </a:srgb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2" name="AutoShape 1310">
              <a:extLst>
                <a:ext uri="{FF2B5EF4-FFF2-40B4-BE49-F238E27FC236}">
                  <a16:creationId xmlns:a16="http://schemas.microsoft.com/office/drawing/2014/main" id="{C4409506-BEEE-4643-A00C-F9C6689508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1706"/>
              <a:ext cx="1361" cy="4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EAEAEA">
                    <a:gamma/>
                    <a:shade val="85882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85882"/>
                    <a:invGamma/>
                  </a:srgb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3" name="AutoShape 1311">
              <a:extLst>
                <a:ext uri="{FF2B5EF4-FFF2-40B4-BE49-F238E27FC236}">
                  <a16:creationId xmlns:a16="http://schemas.microsoft.com/office/drawing/2014/main" id="{37C1C25D-60A4-4313-B773-AD991D364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1751"/>
              <a:ext cx="1361" cy="499"/>
            </a:xfrm>
            <a:prstGeom prst="roundRect">
              <a:avLst>
                <a:gd name="adj" fmla="val 28255"/>
              </a:avLst>
            </a:prstGeom>
            <a:gradFill rotWithShape="1">
              <a:gsLst>
                <a:gs pos="0">
                  <a:schemeClr val="bg2">
                    <a:gamma/>
                    <a:shade val="85882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85882"/>
                    <a:invGamma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7" name="AutoShape 1355">
              <a:extLst>
                <a:ext uri="{FF2B5EF4-FFF2-40B4-BE49-F238E27FC236}">
                  <a16:creationId xmlns:a16="http://schemas.microsoft.com/office/drawing/2014/main" id="{13608F0E-D158-497F-9173-F2F71EEE4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1706"/>
              <a:ext cx="1361" cy="499"/>
            </a:xfrm>
            <a:prstGeom prst="roundRect">
              <a:avLst>
                <a:gd name="adj" fmla="val 9019"/>
              </a:avLst>
            </a:prstGeom>
            <a:gradFill rotWithShape="1">
              <a:gsLst>
                <a:gs pos="0">
                  <a:srgbClr val="EAEAEA">
                    <a:gamma/>
                    <a:shade val="85882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85882"/>
                    <a:invGamma/>
                  </a:srgb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8" name="Rectangle 1356">
              <a:extLst>
                <a:ext uri="{FF2B5EF4-FFF2-40B4-BE49-F238E27FC236}">
                  <a16:creationId xmlns:a16="http://schemas.microsoft.com/office/drawing/2014/main" id="{39EEA54A-AA29-4A9D-9B13-507BC49C6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706"/>
              <a:ext cx="1088" cy="226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7921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9" name="Rectangle 1357">
              <a:extLst>
                <a:ext uri="{FF2B5EF4-FFF2-40B4-BE49-F238E27FC236}">
                  <a16:creationId xmlns:a16="http://schemas.microsoft.com/office/drawing/2014/main" id="{042C807C-4886-44B2-B30C-3F27CCFDE3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933"/>
              <a:ext cx="1088" cy="136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0" name="Rectangle 1358">
              <a:extLst>
                <a:ext uri="{FF2B5EF4-FFF2-40B4-BE49-F238E27FC236}">
                  <a16:creationId xmlns:a16="http://schemas.microsoft.com/office/drawing/2014/main" id="{F7D91486-6C1D-4363-AC0D-50391CCB8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706"/>
              <a:ext cx="1088" cy="11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38039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1" name="AutoShape 1359">
              <a:extLst>
                <a:ext uri="{FF2B5EF4-FFF2-40B4-BE49-F238E27FC236}">
                  <a16:creationId xmlns:a16="http://schemas.microsoft.com/office/drawing/2014/main" id="{697C99E2-ECD4-4BD2-A7D5-03886AD349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703" y="1185"/>
              <a:ext cx="20" cy="10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72" name="Group 1360">
              <a:extLst>
                <a:ext uri="{FF2B5EF4-FFF2-40B4-BE49-F238E27FC236}">
                  <a16:creationId xmlns:a16="http://schemas.microsoft.com/office/drawing/2014/main" id="{DFA0D167-F1BC-4143-83ED-E58489BE33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5" y="1757"/>
              <a:ext cx="161" cy="100"/>
              <a:chOff x="1306" y="2342"/>
              <a:chExt cx="209" cy="158"/>
            </a:xfrm>
          </p:grpSpPr>
          <p:sp>
            <p:nvSpPr>
              <p:cNvPr id="14673" name="Rectangle 1361">
                <a:extLst>
                  <a:ext uri="{FF2B5EF4-FFF2-40B4-BE49-F238E27FC236}">
                    <a16:creationId xmlns:a16="http://schemas.microsoft.com/office/drawing/2014/main" id="{76EAC28B-3531-4721-A22B-8B4B0B717F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342"/>
                <a:ext cx="209" cy="15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372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4" name="Rectangle 1362">
                <a:extLst>
                  <a:ext uri="{FF2B5EF4-FFF2-40B4-BE49-F238E27FC236}">
                    <a16:creationId xmlns:a16="http://schemas.microsoft.com/office/drawing/2014/main" id="{6915801E-96CE-42B5-AFD5-71791F98D9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0" y="2352"/>
                <a:ext cx="181" cy="136"/>
              </a:xfrm>
              <a:prstGeom prst="rect">
                <a:avLst/>
              </a:prstGeom>
              <a:gradFill rotWithShape="1">
                <a:gsLst>
                  <a:gs pos="0">
                    <a:srgbClr val="99CCFF">
                      <a:gamma/>
                      <a:shade val="46275"/>
                      <a:invGamma/>
                    </a:srgbClr>
                  </a:gs>
                  <a:gs pos="100000">
                    <a:srgbClr val="99CCFF"/>
                  </a:gs>
                </a:gsLst>
                <a:lin ang="189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75" name="Rectangle 1363">
              <a:extLst>
                <a:ext uri="{FF2B5EF4-FFF2-40B4-BE49-F238E27FC236}">
                  <a16:creationId xmlns:a16="http://schemas.microsoft.com/office/drawing/2014/main" id="{A33DCE53-899C-40FB-B4FB-0451AE744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6" y="1800"/>
              <a:ext cx="96" cy="44"/>
            </a:xfrm>
            <a:prstGeom prst="rect">
              <a:avLst/>
            </a:prstGeom>
            <a:solidFill>
              <a:srgbClr val="808080">
                <a:alpha val="60001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6" name="Rectangle 1364">
              <a:extLst>
                <a:ext uri="{FF2B5EF4-FFF2-40B4-BE49-F238E27FC236}">
                  <a16:creationId xmlns:a16="http://schemas.microsoft.com/office/drawing/2014/main" id="{53B31CBC-9728-4556-BFDE-427C8656B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933"/>
              <a:ext cx="136" cy="13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7" name="Rectangle 1365">
              <a:extLst>
                <a:ext uri="{FF2B5EF4-FFF2-40B4-BE49-F238E27FC236}">
                  <a16:creationId xmlns:a16="http://schemas.microsoft.com/office/drawing/2014/main" id="{F5832D2E-2E5A-43D3-9AF0-92F08CC93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1933"/>
              <a:ext cx="136" cy="13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8" name="AutoShape 1366">
              <a:extLst>
                <a:ext uri="{FF2B5EF4-FFF2-40B4-BE49-F238E27FC236}">
                  <a16:creationId xmlns:a16="http://schemas.microsoft.com/office/drawing/2014/main" id="{33E68042-C520-4B65-8AC2-A4EB4534305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255" y="1994"/>
              <a:ext cx="908" cy="120"/>
            </a:xfrm>
            <a:custGeom>
              <a:avLst/>
              <a:gdLst>
                <a:gd name="G0" fmla="+- 1070 0 0"/>
                <a:gd name="G1" fmla="+- 21600 0 1070"/>
                <a:gd name="G2" fmla="*/ 1070 1 2"/>
                <a:gd name="G3" fmla="+- 21600 0 G2"/>
                <a:gd name="G4" fmla="+/ 1070 21600 2"/>
                <a:gd name="G5" fmla="+/ G1 0 2"/>
                <a:gd name="G6" fmla="*/ 21600 21600 1070"/>
                <a:gd name="G7" fmla="*/ G6 1 2"/>
                <a:gd name="G8" fmla="+- 21600 0 G7"/>
                <a:gd name="G9" fmla="*/ 21600 1 2"/>
                <a:gd name="G10" fmla="+- 1070 0 G9"/>
                <a:gd name="G11" fmla="?: G10 G8 0"/>
                <a:gd name="G12" fmla="?: G10 G7 21600"/>
                <a:gd name="T0" fmla="*/ 21065 w 21600"/>
                <a:gd name="T1" fmla="*/ 10800 h 21600"/>
                <a:gd name="T2" fmla="*/ 10800 w 21600"/>
                <a:gd name="T3" fmla="*/ 21600 h 21600"/>
                <a:gd name="T4" fmla="*/ 535 w 21600"/>
                <a:gd name="T5" fmla="*/ 10800 h 21600"/>
                <a:gd name="T6" fmla="*/ 10800 w 21600"/>
                <a:gd name="T7" fmla="*/ 0 h 21600"/>
                <a:gd name="T8" fmla="*/ 2335 w 21600"/>
                <a:gd name="T9" fmla="*/ 2335 h 21600"/>
                <a:gd name="T10" fmla="*/ 19265 w 21600"/>
                <a:gd name="T11" fmla="*/ 192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70" y="21600"/>
                  </a:lnTo>
                  <a:lnTo>
                    <a:pt x="2053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9" name="Rectangle 1367">
              <a:extLst>
                <a:ext uri="{FF2B5EF4-FFF2-40B4-BE49-F238E27FC236}">
                  <a16:creationId xmlns:a16="http://schemas.microsoft.com/office/drawing/2014/main" id="{4B66CB0C-63E9-446E-84E0-546D56E8CA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5" y="2114"/>
              <a:ext cx="908" cy="4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80" name="Group 1368">
              <a:extLst>
                <a:ext uri="{FF2B5EF4-FFF2-40B4-BE49-F238E27FC236}">
                  <a16:creationId xmlns:a16="http://schemas.microsoft.com/office/drawing/2014/main" id="{04CC589D-80A8-4901-837D-C8E32FE613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1" y="1682"/>
              <a:ext cx="1296" cy="523"/>
              <a:chOff x="2336" y="2251"/>
              <a:chExt cx="1296" cy="544"/>
            </a:xfrm>
          </p:grpSpPr>
          <p:sp>
            <p:nvSpPr>
              <p:cNvPr id="14681" name="AutoShape 1369">
                <a:extLst>
                  <a:ext uri="{FF2B5EF4-FFF2-40B4-BE49-F238E27FC236}">
                    <a16:creationId xmlns:a16="http://schemas.microsoft.com/office/drawing/2014/main" id="{168F7D85-6351-47A5-8B9B-2F50B29B14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2258"/>
                <a:ext cx="58" cy="53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2" name="AutoShape 1370">
                <a:extLst>
                  <a:ext uri="{FF2B5EF4-FFF2-40B4-BE49-F238E27FC236}">
                    <a16:creationId xmlns:a16="http://schemas.microsoft.com/office/drawing/2014/main" id="{3229C4E4-41BF-4266-9624-1CB79D1EC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2251"/>
                <a:ext cx="58" cy="53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83" name="Rectangle 1371">
              <a:extLst>
                <a:ext uri="{FF2B5EF4-FFF2-40B4-BE49-F238E27FC236}">
                  <a16:creationId xmlns:a16="http://schemas.microsoft.com/office/drawing/2014/main" id="{2BC08C3A-7CA2-4643-92D8-A013394BF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922"/>
              <a:ext cx="1088" cy="11"/>
            </a:xfrm>
            <a:prstGeom prst="rect">
              <a:avLst/>
            </a:prstGeom>
            <a:solidFill>
              <a:srgbClr val="96969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84" name="Group 1372">
              <a:extLst>
                <a:ext uri="{FF2B5EF4-FFF2-40B4-BE49-F238E27FC236}">
                  <a16:creationId xmlns:a16="http://schemas.microsoft.com/office/drawing/2014/main" id="{5427F666-5A4F-4F56-BC74-9ED975E660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26" y="1751"/>
              <a:ext cx="137" cy="137"/>
              <a:chOff x="2349" y="2115"/>
              <a:chExt cx="363" cy="363"/>
            </a:xfrm>
          </p:grpSpPr>
          <p:sp>
            <p:nvSpPr>
              <p:cNvPr id="14685" name="AutoShape 1373">
                <a:extLst>
                  <a:ext uri="{FF2B5EF4-FFF2-40B4-BE49-F238E27FC236}">
                    <a16:creationId xmlns:a16="http://schemas.microsoft.com/office/drawing/2014/main" id="{1255BDE8-DE31-49F0-A693-989B4777D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115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6" name="AutoShape 1374">
                <a:extLst>
                  <a:ext uri="{FF2B5EF4-FFF2-40B4-BE49-F238E27FC236}">
                    <a16:creationId xmlns:a16="http://schemas.microsoft.com/office/drawing/2014/main" id="{1A12F44E-0106-4B23-8CA7-965CEA2A80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251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7" name="AutoShape 1375">
                <a:extLst>
                  <a:ext uri="{FF2B5EF4-FFF2-40B4-BE49-F238E27FC236}">
                    <a16:creationId xmlns:a16="http://schemas.microsoft.com/office/drawing/2014/main" id="{FDDF185C-D503-4304-8F1E-3F439D93AF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388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8" name="AutoShape 1376">
                <a:extLst>
                  <a:ext uri="{FF2B5EF4-FFF2-40B4-BE49-F238E27FC236}">
                    <a16:creationId xmlns:a16="http://schemas.microsoft.com/office/drawing/2014/main" id="{98939FE9-FDF7-48C1-BB88-27322DAFC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115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9" name="AutoShape 1377">
                <a:extLst>
                  <a:ext uri="{FF2B5EF4-FFF2-40B4-BE49-F238E27FC236}">
                    <a16:creationId xmlns:a16="http://schemas.microsoft.com/office/drawing/2014/main" id="{60FCA2EE-4F50-4784-B2DC-77D7E673FC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251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0" name="AutoShape 1378">
                <a:extLst>
                  <a:ext uri="{FF2B5EF4-FFF2-40B4-BE49-F238E27FC236}">
                    <a16:creationId xmlns:a16="http://schemas.microsoft.com/office/drawing/2014/main" id="{6FF632B8-2C4C-4337-8952-1CB6D0FC4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388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1" name="AutoShape 1379">
                <a:extLst>
                  <a:ext uri="{FF2B5EF4-FFF2-40B4-BE49-F238E27FC236}">
                    <a16:creationId xmlns:a16="http://schemas.microsoft.com/office/drawing/2014/main" id="{45F74EA4-FB3C-4DF2-8395-F630865E3F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115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2" name="AutoShape 1380">
                <a:extLst>
                  <a:ext uri="{FF2B5EF4-FFF2-40B4-BE49-F238E27FC236}">
                    <a16:creationId xmlns:a16="http://schemas.microsoft.com/office/drawing/2014/main" id="{6899E50F-90D6-4372-AF97-5CEE8E6C18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251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3" name="AutoShape 1381">
                <a:extLst>
                  <a:ext uri="{FF2B5EF4-FFF2-40B4-BE49-F238E27FC236}">
                    <a16:creationId xmlns:a16="http://schemas.microsoft.com/office/drawing/2014/main" id="{DB23C47B-3007-48DC-9959-059972E9CE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388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94" name="Group 1382">
              <a:extLst>
                <a:ext uri="{FF2B5EF4-FFF2-40B4-BE49-F238E27FC236}">
                  <a16:creationId xmlns:a16="http://schemas.microsoft.com/office/drawing/2014/main" id="{0F52514C-D879-429E-84AF-A4D85802F7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8" y="1764"/>
              <a:ext cx="64" cy="115"/>
              <a:chOff x="1170" y="2339"/>
              <a:chExt cx="91" cy="115"/>
            </a:xfrm>
          </p:grpSpPr>
          <p:sp>
            <p:nvSpPr>
              <p:cNvPr id="14695" name="AutoShape 1383">
                <a:extLst>
                  <a:ext uri="{FF2B5EF4-FFF2-40B4-BE49-F238E27FC236}">
                    <a16:creationId xmlns:a16="http://schemas.microsoft.com/office/drawing/2014/main" id="{0FFE98D4-196E-41B6-A96A-D8C90A5486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408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6" name="AutoShape 1384">
                <a:extLst>
                  <a:ext uri="{FF2B5EF4-FFF2-40B4-BE49-F238E27FC236}">
                    <a16:creationId xmlns:a16="http://schemas.microsoft.com/office/drawing/2014/main" id="{B0081FA4-B140-43DF-9A53-EE9498DE59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339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97" name="AutoShape 1385">
              <a:extLst>
                <a:ext uri="{FF2B5EF4-FFF2-40B4-BE49-F238E27FC236}">
                  <a16:creationId xmlns:a16="http://schemas.microsoft.com/office/drawing/2014/main" id="{847B03F2-4552-49B5-B304-333AB0F3F5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1" y="1763"/>
              <a:ext cx="115" cy="23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rgbClr val="DDDDDD">
                    <a:gamma/>
                    <a:tint val="5725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8" name="AutoShape 1386">
              <a:extLst>
                <a:ext uri="{FF2B5EF4-FFF2-40B4-BE49-F238E27FC236}">
                  <a16:creationId xmlns:a16="http://schemas.microsoft.com/office/drawing/2014/main" id="{47D5917B-8A88-449F-8D62-2D9A663C3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1" y="1854"/>
              <a:ext cx="116" cy="23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rgbClr val="DDDDDD">
                    <a:gamma/>
                    <a:tint val="5725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9" name="AutoShape 1387">
              <a:extLst>
                <a:ext uri="{FF2B5EF4-FFF2-40B4-BE49-F238E27FC236}">
                  <a16:creationId xmlns:a16="http://schemas.microsoft.com/office/drawing/2014/main" id="{D86127E9-CB19-41E6-BAFC-3FACE980B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1" y="1809"/>
              <a:ext cx="115" cy="23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rgbClr val="DDDDDD">
                    <a:gamma/>
                    <a:tint val="5725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00" name="Group 1388">
              <a:extLst>
                <a:ext uri="{FF2B5EF4-FFF2-40B4-BE49-F238E27FC236}">
                  <a16:creationId xmlns:a16="http://schemas.microsoft.com/office/drawing/2014/main" id="{937FC3C9-C1F0-4F02-9AA9-B9F985C67D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8" y="1761"/>
              <a:ext cx="64" cy="115"/>
              <a:chOff x="1170" y="2339"/>
              <a:chExt cx="91" cy="115"/>
            </a:xfrm>
          </p:grpSpPr>
          <p:sp>
            <p:nvSpPr>
              <p:cNvPr id="14701" name="AutoShape 1389">
                <a:extLst>
                  <a:ext uri="{FF2B5EF4-FFF2-40B4-BE49-F238E27FC236}">
                    <a16:creationId xmlns:a16="http://schemas.microsoft.com/office/drawing/2014/main" id="{195E81FA-0DA0-4418-96A6-130A1C244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408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DDDDDD">
                      <a:gamma/>
                      <a:tint val="5725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2" name="AutoShape 1390">
                <a:extLst>
                  <a:ext uri="{FF2B5EF4-FFF2-40B4-BE49-F238E27FC236}">
                    <a16:creationId xmlns:a16="http://schemas.microsoft.com/office/drawing/2014/main" id="{56720E97-6401-4BE6-AFF6-A72387E349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339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DDDDDD">
                      <a:gamma/>
                      <a:tint val="5725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03" name="AutoShape 1391">
              <a:extLst>
                <a:ext uri="{FF2B5EF4-FFF2-40B4-BE49-F238E27FC236}">
                  <a16:creationId xmlns:a16="http://schemas.microsoft.com/office/drawing/2014/main" id="{B56E96A0-739C-4E04-9658-6F900CD97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4" y="2063"/>
              <a:ext cx="30" cy="9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28" name="Group 1416">
              <a:extLst>
                <a:ext uri="{FF2B5EF4-FFF2-40B4-BE49-F238E27FC236}">
                  <a16:creationId xmlns:a16="http://schemas.microsoft.com/office/drawing/2014/main" id="{B53C4A33-F55C-4819-AABE-8D46F5D110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01" y="2129"/>
              <a:ext cx="908" cy="88"/>
              <a:chOff x="2576" y="2719"/>
              <a:chExt cx="908" cy="120"/>
            </a:xfrm>
          </p:grpSpPr>
          <p:sp>
            <p:nvSpPr>
              <p:cNvPr id="14729" name="AutoShape 1417">
                <a:extLst>
                  <a:ext uri="{FF2B5EF4-FFF2-40B4-BE49-F238E27FC236}">
                    <a16:creationId xmlns:a16="http://schemas.microsoft.com/office/drawing/2014/main" id="{9257D149-6998-4D05-B340-EEDF148830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576" y="2719"/>
                <a:ext cx="862" cy="76"/>
              </a:xfrm>
              <a:custGeom>
                <a:avLst/>
                <a:gdLst>
                  <a:gd name="G0" fmla="+- 350 0 0"/>
                  <a:gd name="G1" fmla="+- 21600 0 350"/>
                  <a:gd name="G2" fmla="*/ 350 1 2"/>
                  <a:gd name="G3" fmla="+- 21600 0 G2"/>
                  <a:gd name="G4" fmla="+/ 350 21600 2"/>
                  <a:gd name="G5" fmla="+/ G1 0 2"/>
                  <a:gd name="G6" fmla="*/ 21600 21600 350"/>
                  <a:gd name="G7" fmla="*/ G6 1 2"/>
                  <a:gd name="G8" fmla="+- 21600 0 G7"/>
                  <a:gd name="G9" fmla="*/ 21600 1 2"/>
                  <a:gd name="G10" fmla="+- 350 0 G9"/>
                  <a:gd name="G11" fmla="?: G10 G8 0"/>
                  <a:gd name="G12" fmla="?: G10 G7 21600"/>
                  <a:gd name="T0" fmla="*/ 21425 w 21600"/>
                  <a:gd name="T1" fmla="*/ 10800 h 21600"/>
                  <a:gd name="T2" fmla="*/ 10800 w 21600"/>
                  <a:gd name="T3" fmla="*/ 21600 h 21600"/>
                  <a:gd name="T4" fmla="*/ 175 w 21600"/>
                  <a:gd name="T5" fmla="*/ 10800 h 21600"/>
                  <a:gd name="T6" fmla="*/ 10800 w 21600"/>
                  <a:gd name="T7" fmla="*/ 0 h 21600"/>
                  <a:gd name="T8" fmla="*/ 1975 w 21600"/>
                  <a:gd name="T9" fmla="*/ 1975 h 21600"/>
                  <a:gd name="T10" fmla="*/ 19625 w 21600"/>
                  <a:gd name="T11" fmla="*/ 1962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0" y="21600"/>
                    </a:lnTo>
                    <a:lnTo>
                      <a:pt x="2125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0" name="Rectangle 1418">
                <a:extLst>
                  <a:ext uri="{FF2B5EF4-FFF2-40B4-BE49-F238E27FC236}">
                    <a16:creationId xmlns:a16="http://schemas.microsoft.com/office/drawing/2014/main" id="{C8E3ECB1-C46E-4663-870C-82E86D1D45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795"/>
                <a:ext cx="908" cy="44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31" name="AutoShape 1419">
              <a:extLst>
                <a:ext uri="{FF2B5EF4-FFF2-40B4-BE49-F238E27FC236}">
                  <a16:creationId xmlns:a16="http://schemas.microsoft.com/office/drawing/2014/main" id="{10B78471-E4DA-434B-90BE-77D5799F49E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454" y="1950"/>
              <a:ext cx="709" cy="333"/>
            </a:xfrm>
            <a:custGeom>
              <a:avLst/>
              <a:gdLst>
                <a:gd name="G0" fmla="+- 2147 0 0"/>
                <a:gd name="G1" fmla="+- 21600 0 2147"/>
                <a:gd name="G2" fmla="*/ 2147 1 2"/>
                <a:gd name="G3" fmla="+- 21600 0 G2"/>
                <a:gd name="G4" fmla="+/ 2147 21600 2"/>
                <a:gd name="G5" fmla="+/ G1 0 2"/>
                <a:gd name="G6" fmla="*/ 21600 21600 2147"/>
                <a:gd name="G7" fmla="*/ G6 1 2"/>
                <a:gd name="G8" fmla="+- 21600 0 G7"/>
                <a:gd name="G9" fmla="*/ 21600 1 2"/>
                <a:gd name="G10" fmla="+- 2147 0 G9"/>
                <a:gd name="G11" fmla="?: G10 G8 0"/>
                <a:gd name="G12" fmla="?: G10 G7 21600"/>
                <a:gd name="T0" fmla="*/ 20526 w 21600"/>
                <a:gd name="T1" fmla="*/ 10800 h 21600"/>
                <a:gd name="T2" fmla="*/ 10800 w 21600"/>
                <a:gd name="T3" fmla="*/ 21600 h 21600"/>
                <a:gd name="T4" fmla="*/ 1074 w 21600"/>
                <a:gd name="T5" fmla="*/ 10800 h 21600"/>
                <a:gd name="T6" fmla="*/ 10800 w 21600"/>
                <a:gd name="T7" fmla="*/ 0 h 21600"/>
                <a:gd name="T8" fmla="*/ 2874 w 21600"/>
                <a:gd name="T9" fmla="*/ 2874 h 21600"/>
                <a:gd name="T10" fmla="*/ 18726 w 21600"/>
                <a:gd name="T11" fmla="*/ 1872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147" y="21600"/>
                  </a:lnTo>
                  <a:lnTo>
                    <a:pt x="1945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ECFF">
                    <a:gamma/>
                    <a:shade val="66667"/>
                    <a:invGamma/>
                  </a:srgbClr>
                </a:gs>
                <a:gs pos="100000">
                  <a:srgbClr val="CCECFF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2" name="Rectangle 1420">
              <a:extLst>
                <a:ext uri="{FF2B5EF4-FFF2-40B4-BE49-F238E27FC236}">
                  <a16:creationId xmlns:a16="http://schemas.microsoft.com/office/drawing/2014/main" id="{1380EAE9-DBBA-42FE-BABD-061653A84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4" y="1948"/>
              <a:ext cx="601" cy="48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68" name="Group 1456">
            <a:extLst>
              <a:ext uri="{FF2B5EF4-FFF2-40B4-BE49-F238E27FC236}">
                <a16:creationId xmlns:a16="http://schemas.microsoft.com/office/drawing/2014/main" id="{859FA305-F23E-4B0D-A406-33E0545FF42A}"/>
              </a:ext>
            </a:extLst>
          </p:cNvPr>
          <p:cNvGrpSpPr>
            <a:grpSpLocks/>
          </p:cNvGrpSpPr>
          <p:nvPr/>
        </p:nvGrpSpPr>
        <p:grpSpPr bwMode="auto">
          <a:xfrm>
            <a:off x="4235450" y="1341438"/>
            <a:ext cx="1439863" cy="695325"/>
            <a:chOff x="4616" y="1525"/>
            <a:chExt cx="1724" cy="832"/>
          </a:xfrm>
        </p:grpSpPr>
        <p:sp>
          <p:nvSpPr>
            <p:cNvPr id="14616" name="AutoShape 1304">
              <a:extLst>
                <a:ext uri="{FF2B5EF4-FFF2-40B4-BE49-F238E27FC236}">
                  <a16:creationId xmlns:a16="http://schemas.microsoft.com/office/drawing/2014/main" id="{A16A8DF2-10E7-4A34-9034-3B0CD6B1B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" y="2114"/>
              <a:ext cx="1724" cy="1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7" name="AutoShape 1305">
              <a:extLst>
                <a:ext uri="{FF2B5EF4-FFF2-40B4-BE49-F238E27FC236}">
                  <a16:creationId xmlns:a16="http://schemas.microsoft.com/office/drawing/2014/main" id="{0A287928-56F8-4DBD-836D-19455B3D0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6" y="1525"/>
              <a:ext cx="680" cy="136"/>
            </a:xfrm>
            <a:prstGeom prst="rtTriangle">
              <a:avLst/>
            </a:prstGeom>
            <a:solidFill>
              <a:srgbClr val="33333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8" name="AutoShape 1306">
              <a:extLst>
                <a:ext uri="{FF2B5EF4-FFF2-40B4-BE49-F238E27FC236}">
                  <a16:creationId xmlns:a16="http://schemas.microsoft.com/office/drawing/2014/main" id="{318749D5-BF53-47E1-8870-FCEBA9276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1" y="1525"/>
              <a:ext cx="590" cy="136"/>
            </a:xfrm>
            <a:prstGeom prst="roundRect">
              <a:avLst>
                <a:gd name="adj" fmla="val 34560"/>
              </a:avLst>
            </a:prstGeom>
            <a:solidFill>
              <a:srgbClr val="3333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9" name="AutoShape 1307">
              <a:extLst>
                <a:ext uri="{FF2B5EF4-FFF2-40B4-BE49-F238E27FC236}">
                  <a16:creationId xmlns:a16="http://schemas.microsoft.com/office/drawing/2014/main" id="{1FA1A1EC-7500-43BA-B9F2-EA72BF887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1" y="1615"/>
              <a:ext cx="1633" cy="136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0" name="AutoShape 1308">
              <a:extLst>
                <a:ext uri="{FF2B5EF4-FFF2-40B4-BE49-F238E27FC236}">
                  <a16:creationId xmlns:a16="http://schemas.microsoft.com/office/drawing/2014/main" id="{D0E74273-EBCF-4274-8A5F-2076E5D61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" y="1661"/>
              <a:ext cx="1724" cy="544"/>
            </a:xfrm>
            <a:prstGeom prst="roundRect">
              <a:avLst>
                <a:gd name="adj" fmla="val 3310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4" name="Rectangle 1392">
              <a:extLst>
                <a:ext uri="{FF2B5EF4-FFF2-40B4-BE49-F238E27FC236}">
                  <a16:creationId xmlns:a16="http://schemas.microsoft.com/office/drawing/2014/main" id="{B83EE7BB-8626-452D-9B8C-C36B5D706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2024"/>
              <a:ext cx="1089" cy="18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5" name="AutoShape 1393">
              <a:extLst>
                <a:ext uri="{FF2B5EF4-FFF2-40B4-BE49-F238E27FC236}">
                  <a16:creationId xmlns:a16="http://schemas.microsoft.com/office/drawing/2014/main" id="{B0F91FD6-0E11-445B-B58C-9F3EC6ED3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" y="1661"/>
              <a:ext cx="1724" cy="271"/>
            </a:xfrm>
            <a:prstGeom prst="roundRect">
              <a:avLst>
                <a:gd name="adj" fmla="val 5958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6" name="AutoShape 1394">
              <a:extLst>
                <a:ext uri="{FF2B5EF4-FFF2-40B4-BE49-F238E27FC236}">
                  <a16:creationId xmlns:a16="http://schemas.microsoft.com/office/drawing/2014/main" id="{A8DC03AB-E755-4C3E-81E6-9A35BAD6B5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" y="1661"/>
              <a:ext cx="1724" cy="257"/>
            </a:xfrm>
            <a:prstGeom prst="roundRect">
              <a:avLst>
                <a:gd name="adj" fmla="val 5958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07" name="Group 1395">
              <a:extLst>
                <a:ext uri="{FF2B5EF4-FFF2-40B4-BE49-F238E27FC236}">
                  <a16:creationId xmlns:a16="http://schemas.microsoft.com/office/drawing/2014/main" id="{8ED29078-1326-47A5-9144-925BB9CA42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31" y="1688"/>
              <a:ext cx="1690" cy="517"/>
              <a:chOff x="3906" y="2278"/>
              <a:chExt cx="1690" cy="590"/>
            </a:xfrm>
          </p:grpSpPr>
          <p:sp>
            <p:nvSpPr>
              <p:cNvPr id="14708" name="AutoShape 1396">
                <a:extLst>
                  <a:ext uri="{FF2B5EF4-FFF2-40B4-BE49-F238E27FC236}">
                    <a16:creationId xmlns:a16="http://schemas.microsoft.com/office/drawing/2014/main" id="{8BB41C7A-044A-4A59-B7A1-7B049957E9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6" y="2278"/>
                <a:ext cx="48" cy="5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9" name="AutoShape 1397">
                <a:extLst>
                  <a:ext uri="{FF2B5EF4-FFF2-40B4-BE49-F238E27FC236}">
                    <a16:creationId xmlns:a16="http://schemas.microsoft.com/office/drawing/2014/main" id="{C608D94D-6994-47F6-ABE5-F80C2EE299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8" y="2278"/>
                <a:ext cx="48" cy="5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10" name="Rectangle 1398">
              <a:extLst>
                <a:ext uri="{FF2B5EF4-FFF2-40B4-BE49-F238E27FC236}">
                  <a16:creationId xmlns:a16="http://schemas.microsoft.com/office/drawing/2014/main" id="{4C1EEE1F-818C-42AB-9896-65CAB8B64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" y="1797"/>
              <a:ext cx="96" cy="44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1" name="AutoShape 1399">
              <a:extLst>
                <a:ext uri="{FF2B5EF4-FFF2-40B4-BE49-F238E27FC236}">
                  <a16:creationId xmlns:a16="http://schemas.microsoft.com/office/drawing/2014/main" id="{405FA28D-0CC7-4BA6-A7E8-89C6BF61B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1978"/>
              <a:ext cx="1089" cy="46"/>
            </a:xfrm>
            <a:prstGeom prst="roundRect">
              <a:avLst>
                <a:gd name="adj" fmla="val 1708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12" name="Group 1400">
              <a:extLst>
                <a:ext uri="{FF2B5EF4-FFF2-40B4-BE49-F238E27FC236}">
                  <a16:creationId xmlns:a16="http://schemas.microsoft.com/office/drawing/2014/main" id="{BEAC602A-9902-4D45-A726-E250D13B7C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0" y="1706"/>
              <a:ext cx="272" cy="171"/>
              <a:chOff x="1306" y="2342"/>
              <a:chExt cx="209" cy="158"/>
            </a:xfrm>
          </p:grpSpPr>
          <p:sp>
            <p:nvSpPr>
              <p:cNvPr id="14713" name="Rectangle 1401">
                <a:extLst>
                  <a:ext uri="{FF2B5EF4-FFF2-40B4-BE49-F238E27FC236}">
                    <a16:creationId xmlns:a16="http://schemas.microsoft.com/office/drawing/2014/main" id="{20EAD8AD-CBAD-40C6-8856-7C446ADA9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342"/>
                <a:ext cx="209" cy="15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372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14" name="Rectangle 1402">
                <a:extLst>
                  <a:ext uri="{FF2B5EF4-FFF2-40B4-BE49-F238E27FC236}">
                    <a16:creationId xmlns:a16="http://schemas.microsoft.com/office/drawing/2014/main" id="{6C39CFC9-0CCD-4293-9D54-797A16810C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0" y="2352"/>
                <a:ext cx="181" cy="136"/>
              </a:xfrm>
              <a:prstGeom prst="rect">
                <a:avLst/>
              </a:prstGeom>
              <a:gradFill rotWithShape="1">
                <a:gsLst>
                  <a:gs pos="0">
                    <a:srgbClr val="99CCFF">
                      <a:gamma/>
                      <a:shade val="46275"/>
                      <a:invGamma/>
                    </a:srgbClr>
                  </a:gs>
                  <a:gs pos="100000">
                    <a:srgbClr val="99CCFF"/>
                  </a:gs>
                </a:gsLst>
                <a:lin ang="189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715" name="Group 1403">
              <a:extLst>
                <a:ext uri="{FF2B5EF4-FFF2-40B4-BE49-F238E27FC236}">
                  <a16:creationId xmlns:a16="http://schemas.microsoft.com/office/drawing/2014/main" id="{7C092B0A-B86D-4FB6-9BAE-AD82352657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7" y="1736"/>
              <a:ext cx="137" cy="137"/>
              <a:chOff x="2349" y="2115"/>
              <a:chExt cx="363" cy="363"/>
            </a:xfrm>
          </p:grpSpPr>
          <p:sp>
            <p:nvSpPr>
              <p:cNvPr id="14716" name="AutoShape 1404">
                <a:extLst>
                  <a:ext uri="{FF2B5EF4-FFF2-40B4-BE49-F238E27FC236}">
                    <a16:creationId xmlns:a16="http://schemas.microsoft.com/office/drawing/2014/main" id="{EDE7B73B-DF2C-499B-9A35-172DA7A52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115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17" name="AutoShape 1405">
                <a:extLst>
                  <a:ext uri="{FF2B5EF4-FFF2-40B4-BE49-F238E27FC236}">
                    <a16:creationId xmlns:a16="http://schemas.microsoft.com/office/drawing/2014/main" id="{6CAF30D0-D829-4891-AF46-5C4E645CA5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251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18" name="AutoShape 1406">
                <a:extLst>
                  <a:ext uri="{FF2B5EF4-FFF2-40B4-BE49-F238E27FC236}">
                    <a16:creationId xmlns:a16="http://schemas.microsoft.com/office/drawing/2014/main" id="{DF7A1B57-5754-451B-95DA-E565AC776D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388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19" name="AutoShape 1407">
                <a:extLst>
                  <a:ext uri="{FF2B5EF4-FFF2-40B4-BE49-F238E27FC236}">
                    <a16:creationId xmlns:a16="http://schemas.microsoft.com/office/drawing/2014/main" id="{5B51D65E-BB58-40BB-92B9-D64E8DA86F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115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0" name="AutoShape 1408">
                <a:extLst>
                  <a:ext uri="{FF2B5EF4-FFF2-40B4-BE49-F238E27FC236}">
                    <a16:creationId xmlns:a16="http://schemas.microsoft.com/office/drawing/2014/main" id="{BB9A5236-DB67-4664-97C0-0FD0AA6BA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251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1" name="AutoShape 1409">
                <a:extLst>
                  <a:ext uri="{FF2B5EF4-FFF2-40B4-BE49-F238E27FC236}">
                    <a16:creationId xmlns:a16="http://schemas.microsoft.com/office/drawing/2014/main" id="{4E7C6EB8-1369-4594-B64C-E0E830A957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388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2" name="AutoShape 1410">
                <a:extLst>
                  <a:ext uri="{FF2B5EF4-FFF2-40B4-BE49-F238E27FC236}">
                    <a16:creationId xmlns:a16="http://schemas.microsoft.com/office/drawing/2014/main" id="{3FA59FD0-E044-44DB-9B3D-4193D94DC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115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3" name="AutoShape 1411">
                <a:extLst>
                  <a:ext uri="{FF2B5EF4-FFF2-40B4-BE49-F238E27FC236}">
                    <a16:creationId xmlns:a16="http://schemas.microsoft.com/office/drawing/2014/main" id="{80AD3451-EF5E-4EB8-935B-D4A2316A2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251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4" name="AutoShape 1412">
                <a:extLst>
                  <a:ext uri="{FF2B5EF4-FFF2-40B4-BE49-F238E27FC236}">
                    <a16:creationId xmlns:a16="http://schemas.microsoft.com/office/drawing/2014/main" id="{E9FC7C90-0660-480F-BD41-3A4824FBC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388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725" name="Group 1413">
              <a:extLst>
                <a:ext uri="{FF2B5EF4-FFF2-40B4-BE49-F238E27FC236}">
                  <a16:creationId xmlns:a16="http://schemas.microsoft.com/office/drawing/2014/main" id="{EB374DEF-4377-46C9-9907-5E28605615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9" y="1749"/>
              <a:ext cx="64" cy="115"/>
              <a:chOff x="1170" y="2339"/>
              <a:chExt cx="91" cy="115"/>
            </a:xfrm>
          </p:grpSpPr>
          <p:sp>
            <p:nvSpPr>
              <p:cNvPr id="14726" name="AutoShape 1414">
                <a:extLst>
                  <a:ext uri="{FF2B5EF4-FFF2-40B4-BE49-F238E27FC236}">
                    <a16:creationId xmlns:a16="http://schemas.microsoft.com/office/drawing/2014/main" id="{B0B68C47-CB34-4D11-B89F-16E9B7369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408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7" name="AutoShape 1415">
                <a:extLst>
                  <a:ext uri="{FF2B5EF4-FFF2-40B4-BE49-F238E27FC236}">
                    <a16:creationId xmlns:a16="http://schemas.microsoft.com/office/drawing/2014/main" id="{8E4FF3E1-BA10-4F41-85BD-B7F9BFEB9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339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33" name="AutoShape 1421">
              <a:extLst>
                <a:ext uri="{FF2B5EF4-FFF2-40B4-BE49-F238E27FC236}">
                  <a16:creationId xmlns:a16="http://schemas.microsoft.com/office/drawing/2014/main" id="{A2AF4642-77CD-470A-9F97-362BA28B2C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468" y="809"/>
              <a:ext cx="20" cy="17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34" name="Group 1422">
              <a:extLst>
                <a:ext uri="{FF2B5EF4-FFF2-40B4-BE49-F238E27FC236}">
                  <a16:creationId xmlns:a16="http://schemas.microsoft.com/office/drawing/2014/main" id="{08D33CC0-F895-471A-B7E0-743DD38F91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3" y="1706"/>
              <a:ext cx="45" cy="182"/>
              <a:chOff x="1170" y="2339"/>
              <a:chExt cx="91" cy="115"/>
            </a:xfrm>
          </p:grpSpPr>
          <p:sp>
            <p:nvSpPr>
              <p:cNvPr id="14735" name="AutoShape 1423">
                <a:extLst>
                  <a:ext uri="{FF2B5EF4-FFF2-40B4-BE49-F238E27FC236}">
                    <a16:creationId xmlns:a16="http://schemas.microsoft.com/office/drawing/2014/main" id="{E0618939-78EC-44B0-8E1D-8493B676F8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408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6" name="AutoShape 1424">
                <a:extLst>
                  <a:ext uri="{FF2B5EF4-FFF2-40B4-BE49-F238E27FC236}">
                    <a16:creationId xmlns:a16="http://schemas.microsoft.com/office/drawing/2014/main" id="{5061CB65-6162-4775-B0B3-6CEB924F8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339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37" name="Rectangle 1425">
              <a:extLst>
                <a:ext uri="{FF2B5EF4-FFF2-40B4-BE49-F238E27FC236}">
                  <a16:creationId xmlns:a16="http://schemas.microsoft.com/office/drawing/2014/main" id="{250C4AE8-CDE4-4103-81E0-703F77EC2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6" y="2069"/>
              <a:ext cx="363" cy="137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60392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38" name="Group 1426">
              <a:extLst>
                <a:ext uri="{FF2B5EF4-FFF2-40B4-BE49-F238E27FC236}">
                  <a16:creationId xmlns:a16="http://schemas.microsoft.com/office/drawing/2014/main" id="{356DBA84-B815-4913-8A10-5D8762AA4E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5" y="1749"/>
              <a:ext cx="109" cy="117"/>
              <a:chOff x="4190" y="2339"/>
              <a:chExt cx="149" cy="117"/>
            </a:xfrm>
          </p:grpSpPr>
          <p:grpSp>
            <p:nvGrpSpPr>
              <p:cNvPr id="14739" name="Group 1427">
                <a:extLst>
                  <a:ext uri="{FF2B5EF4-FFF2-40B4-BE49-F238E27FC236}">
                    <a16:creationId xmlns:a16="http://schemas.microsoft.com/office/drawing/2014/main" id="{012FA127-58B9-4178-AE0B-A6B20DE817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75" y="2339"/>
                <a:ext cx="64" cy="115"/>
                <a:chOff x="1170" y="2339"/>
                <a:chExt cx="91" cy="115"/>
              </a:xfrm>
            </p:grpSpPr>
            <p:sp>
              <p:nvSpPr>
                <p:cNvPr id="14740" name="AutoShape 1428">
                  <a:extLst>
                    <a:ext uri="{FF2B5EF4-FFF2-40B4-BE49-F238E27FC236}">
                      <a16:creationId xmlns:a16="http://schemas.microsoft.com/office/drawing/2014/main" id="{4DEB6058-8AB6-4B80-A2E8-9DB94B1E19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0" y="2408"/>
                  <a:ext cx="91" cy="46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1" name="AutoShape 1429">
                  <a:extLst>
                    <a:ext uri="{FF2B5EF4-FFF2-40B4-BE49-F238E27FC236}">
                      <a16:creationId xmlns:a16="http://schemas.microsoft.com/office/drawing/2014/main" id="{09EB0752-777A-4738-8962-77FE5791A5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0" y="2339"/>
                  <a:ext cx="91" cy="46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42" name="Group 1430">
                <a:extLst>
                  <a:ext uri="{FF2B5EF4-FFF2-40B4-BE49-F238E27FC236}">
                    <a16:creationId xmlns:a16="http://schemas.microsoft.com/office/drawing/2014/main" id="{F5F7D972-C59D-43E8-8640-4D1311902AC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90" y="2341"/>
                <a:ext cx="64" cy="115"/>
                <a:chOff x="1170" y="2339"/>
                <a:chExt cx="91" cy="115"/>
              </a:xfrm>
            </p:grpSpPr>
            <p:sp>
              <p:nvSpPr>
                <p:cNvPr id="14743" name="AutoShape 1431">
                  <a:extLst>
                    <a:ext uri="{FF2B5EF4-FFF2-40B4-BE49-F238E27FC236}">
                      <a16:creationId xmlns:a16="http://schemas.microsoft.com/office/drawing/2014/main" id="{841ADB01-C266-461E-991B-50CEF7C443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0" y="2408"/>
                  <a:ext cx="91" cy="46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4" name="AutoShape 1432">
                  <a:extLst>
                    <a:ext uri="{FF2B5EF4-FFF2-40B4-BE49-F238E27FC236}">
                      <a16:creationId xmlns:a16="http://schemas.microsoft.com/office/drawing/2014/main" id="{A4D811B2-6A54-446A-89B0-B7A1D22A54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0" y="2339"/>
                  <a:ext cx="91" cy="46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4745" name="Group 1433">
              <a:extLst>
                <a:ext uri="{FF2B5EF4-FFF2-40B4-BE49-F238E27FC236}">
                  <a16:creationId xmlns:a16="http://schemas.microsoft.com/office/drawing/2014/main" id="{286398DE-9EFE-470F-A811-1498C59EF5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6" y="1750"/>
              <a:ext cx="92" cy="92"/>
              <a:chOff x="3981" y="2340"/>
              <a:chExt cx="92" cy="92"/>
            </a:xfrm>
          </p:grpSpPr>
          <p:sp>
            <p:nvSpPr>
              <p:cNvPr id="14746" name="Rectangle 1434">
                <a:extLst>
                  <a:ext uri="{FF2B5EF4-FFF2-40B4-BE49-F238E27FC236}">
                    <a16:creationId xmlns:a16="http://schemas.microsoft.com/office/drawing/2014/main" id="{8802594B-1917-4A39-B61D-7B60695B7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2387"/>
                <a:ext cx="91" cy="4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47" name="AutoShape 1435">
                <a:extLst>
                  <a:ext uri="{FF2B5EF4-FFF2-40B4-BE49-F238E27FC236}">
                    <a16:creationId xmlns:a16="http://schemas.microsoft.com/office/drawing/2014/main" id="{CD76954F-7DBD-4C52-9EEE-AF241047CC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81" y="2340"/>
                <a:ext cx="91" cy="73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48" name="AutoShape 1436">
              <a:extLst>
                <a:ext uri="{FF2B5EF4-FFF2-40B4-BE49-F238E27FC236}">
                  <a16:creationId xmlns:a16="http://schemas.microsoft.com/office/drawing/2014/main" id="{DD21FB07-EA1D-410E-8F35-A167D8FFCB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7" y="1709"/>
              <a:ext cx="91" cy="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9" name="Rectangle 1437">
              <a:extLst>
                <a:ext uri="{FF2B5EF4-FFF2-40B4-BE49-F238E27FC236}">
                  <a16:creationId xmlns:a16="http://schemas.microsoft.com/office/drawing/2014/main" id="{B05E1020-0620-4EB9-A046-7B64BEF67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2069"/>
              <a:ext cx="1089" cy="136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50" name="Group 1438">
              <a:extLst>
                <a:ext uri="{FF2B5EF4-FFF2-40B4-BE49-F238E27FC236}">
                  <a16:creationId xmlns:a16="http://schemas.microsoft.com/office/drawing/2014/main" id="{6A70EB43-AE29-4328-B4DA-1B57A6443E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2" y="2024"/>
              <a:ext cx="1089" cy="333"/>
              <a:chOff x="4123" y="2614"/>
              <a:chExt cx="694" cy="333"/>
            </a:xfrm>
          </p:grpSpPr>
          <p:sp>
            <p:nvSpPr>
              <p:cNvPr id="14751" name="AutoShape 1439">
                <a:extLst>
                  <a:ext uri="{FF2B5EF4-FFF2-40B4-BE49-F238E27FC236}">
                    <a16:creationId xmlns:a16="http://schemas.microsoft.com/office/drawing/2014/main" id="{AF3CA7A2-E3B9-4A2D-A0C4-AF007DC750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123" y="2652"/>
                <a:ext cx="694" cy="295"/>
              </a:xfrm>
              <a:custGeom>
                <a:avLst/>
                <a:gdLst>
                  <a:gd name="G0" fmla="+- 2147 0 0"/>
                  <a:gd name="G1" fmla="+- 21600 0 2147"/>
                  <a:gd name="G2" fmla="*/ 2147 1 2"/>
                  <a:gd name="G3" fmla="+- 21600 0 G2"/>
                  <a:gd name="G4" fmla="+/ 2147 21600 2"/>
                  <a:gd name="G5" fmla="+/ G1 0 2"/>
                  <a:gd name="G6" fmla="*/ 21600 21600 2147"/>
                  <a:gd name="G7" fmla="*/ G6 1 2"/>
                  <a:gd name="G8" fmla="+- 21600 0 G7"/>
                  <a:gd name="G9" fmla="*/ 21600 1 2"/>
                  <a:gd name="G10" fmla="+- 2147 0 G9"/>
                  <a:gd name="G11" fmla="?: G10 G8 0"/>
                  <a:gd name="G12" fmla="?: G10 G7 21600"/>
                  <a:gd name="T0" fmla="*/ 20526 w 21600"/>
                  <a:gd name="T1" fmla="*/ 10800 h 21600"/>
                  <a:gd name="T2" fmla="*/ 10800 w 21600"/>
                  <a:gd name="T3" fmla="*/ 21600 h 21600"/>
                  <a:gd name="T4" fmla="*/ 1074 w 21600"/>
                  <a:gd name="T5" fmla="*/ 10800 h 21600"/>
                  <a:gd name="T6" fmla="*/ 10800 w 21600"/>
                  <a:gd name="T7" fmla="*/ 0 h 21600"/>
                  <a:gd name="T8" fmla="*/ 2874 w 21600"/>
                  <a:gd name="T9" fmla="*/ 2874 h 21600"/>
                  <a:gd name="T10" fmla="*/ 18726 w 21600"/>
                  <a:gd name="T11" fmla="*/ 1872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147" y="21600"/>
                    </a:lnTo>
                    <a:lnTo>
                      <a:pt x="194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52" name="Rectangle 1440">
                <a:extLst>
                  <a:ext uri="{FF2B5EF4-FFF2-40B4-BE49-F238E27FC236}">
                    <a16:creationId xmlns:a16="http://schemas.microsoft.com/office/drawing/2014/main" id="{78F975DC-E8CA-4172-944C-9E21B08E7F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3" y="2614"/>
                <a:ext cx="615" cy="134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53" name="Rectangle 1441">
              <a:extLst>
                <a:ext uri="{FF2B5EF4-FFF2-40B4-BE49-F238E27FC236}">
                  <a16:creationId xmlns:a16="http://schemas.microsoft.com/office/drawing/2014/main" id="{A47E227C-B678-44C6-8616-1804DF3DA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2" y="2090"/>
              <a:ext cx="331" cy="115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54" name="Group 1442">
              <a:extLst>
                <a:ext uri="{FF2B5EF4-FFF2-40B4-BE49-F238E27FC236}">
                  <a16:creationId xmlns:a16="http://schemas.microsoft.com/office/drawing/2014/main" id="{5F84C5E3-0E3C-4F92-8107-93ECEF76AA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25" y="2107"/>
              <a:ext cx="167" cy="81"/>
              <a:chOff x="5200" y="2697"/>
              <a:chExt cx="188" cy="104"/>
            </a:xfrm>
          </p:grpSpPr>
          <p:grpSp>
            <p:nvGrpSpPr>
              <p:cNvPr id="14755" name="Group 1443">
                <a:extLst>
                  <a:ext uri="{FF2B5EF4-FFF2-40B4-BE49-F238E27FC236}">
                    <a16:creationId xmlns:a16="http://schemas.microsoft.com/office/drawing/2014/main" id="{69535BF2-2D61-4667-A7A9-6D702DC0D0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00" y="2697"/>
                <a:ext cx="188" cy="44"/>
                <a:chOff x="5191" y="2910"/>
                <a:chExt cx="363" cy="82"/>
              </a:xfrm>
            </p:grpSpPr>
            <p:sp>
              <p:nvSpPr>
                <p:cNvPr id="14756" name="Rectangle 1444">
                  <a:extLst>
                    <a:ext uri="{FF2B5EF4-FFF2-40B4-BE49-F238E27FC236}">
                      <a16:creationId xmlns:a16="http://schemas.microsoft.com/office/drawing/2014/main" id="{D9547297-7DE3-47C4-882A-DC9D88E9B3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91" y="2910"/>
                  <a:ext cx="363" cy="82"/>
                </a:xfrm>
                <a:prstGeom prst="rect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0392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7" name="Rectangle 1445">
                  <a:extLst>
                    <a:ext uri="{FF2B5EF4-FFF2-40B4-BE49-F238E27FC236}">
                      <a16:creationId xmlns:a16="http://schemas.microsoft.com/office/drawing/2014/main" id="{962A4B9C-E17F-40CD-88BC-B5E3D73C05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07" y="2929"/>
                  <a:ext cx="331" cy="44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58" name="Group 1446">
                <a:extLst>
                  <a:ext uri="{FF2B5EF4-FFF2-40B4-BE49-F238E27FC236}">
                    <a16:creationId xmlns:a16="http://schemas.microsoft.com/office/drawing/2014/main" id="{F45E05F1-B053-4979-B19E-430C568FDD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00" y="2757"/>
                <a:ext cx="188" cy="44"/>
                <a:chOff x="5191" y="2910"/>
                <a:chExt cx="363" cy="82"/>
              </a:xfrm>
            </p:grpSpPr>
            <p:sp>
              <p:nvSpPr>
                <p:cNvPr id="14759" name="Rectangle 1447">
                  <a:extLst>
                    <a:ext uri="{FF2B5EF4-FFF2-40B4-BE49-F238E27FC236}">
                      <a16:creationId xmlns:a16="http://schemas.microsoft.com/office/drawing/2014/main" id="{87412232-4BA2-431E-95DE-86A5F83748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91" y="2910"/>
                  <a:ext cx="363" cy="82"/>
                </a:xfrm>
                <a:prstGeom prst="rect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0392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0" name="Rectangle 1448">
                  <a:extLst>
                    <a:ext uri="{FF2B5EF4-FFF2-40B4-BE49-F238E27FC236}">
                      <a16:creationId xmlns:a16="http://schemas.microsoft.com/office/drawing/2014/main" id="{83EF2A12-EFC5-4F63-AA53-DFE99503E8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07" y="2929"/>
                  <a:ext cx="331" cy="44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4761" name="Group 1449">
              <a:extLst>
                <a:ext uri="{FF2B5EF4-FFF2-40B4-BE49-F238E27FC236}">
                  <a16:creationId xmlns:a16="http://schemas.microsoft.com/office/drawing/2014/main" id="{7EECE309-C1BE-40AF-9103-935A9491DF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28" y="2162"/>
              <a:ext cx="85" cy="24"/>
              <a:chOff x="5336" y="2833"/>
              <a:chExt cx="113" cy="44"/>
            </a:xfrm>
          </p:grpSpPr>
          <p:grpSp>
            <p:nvGrpSpPr>
              <p:cNvPr id="14762" name="Group 1450">
                <a:extLst>
                  <a:ext uri="{FF2B5EF4-FFF2-40B4-BE49-F238E27FC236}">
                    <a16:creationId xmlns:a16="http://schemas.microsoft.com/office/drawing/2014/main" id="{2897AD9D-3FF4-4C9B-946D-BEB6D34DD3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36" y="2833"/>
                <a:ext cx="113" cy="44"/>
                <a:chOff x="5191" y="2910"/>
                <a:chExt cx="363" cy="82"/>
              </a:xfrm>
            </p:grpSpPr>
            <p:sp>
              <p:nvSpPr>
                <p:cNvPr id="14763" name="Rectangle 1451">
                  <a:extLst>
                    <a:ext uri="{FF2B5EF4-FFF2-40B4-BE49-F238E27FC236}">
                      <a16:creationId xmlns:a16="http://schemas.microsoft.com/office/drawing/2014/main" id="{27B7BA08-4C75-4CAC-833E-8FE7C49722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91" y="2910"/>
                  <a:ext cx="363" cy="82"/>
                </a:xfrm>
                <a:prstGeom prst="rect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0392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4" name="Rectangle 1452">
                  <a:extLst>
                    <a:ext uri="{FF2B5EF4-FFF2-40B4-BE49-F238E27FC236}">
                      <a16:creationId xmlns:a16="http://schemas.microsoft.com/office/drawing/2014/main" id="{4ACE1527-B2B9-4D8A-9C7A-100CF347BC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07" y="2929"/>
                  <a:ext cx="331" cy="44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765" name="Rectangle 1453">
                <a:extLst>
                  <a:ext uri="{FF2B5EF4-FFF2-40B4-BE49-F238E27FC236}">
                    <a16:creationId xmlns:a16="http://schemas.microsoft.com/office/drawing/2014/main" id="{A31211B7-FCFF-4A72-A638-D62D4FDF78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7" y="2840"/>
                <a:ext cx="90" cy="13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769" name="Group 1457">
            <a:extLst>
              <a:ext uri="{FF2B5EF4-FFF2-40B4-BE49-F238E27FC236}">
                <a16:creationId xmlns:a16="http://schemas.microsoft.com/office/drawing/2014/main" id="{A3675B12-3020-44BB-95B5-EA506DD0132D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3141663"/>
            <a:ext cx="1439862" cy="862012"/>
            <a:chOff x="1351" y="845"/>
            <a:chExt cx="2631" cy="1574"/>
          </a:xfrm>
        </p:grpSpPr>
        <p:sp>
          <p:nvSpPr>
            <p:cNvPr id="14770" name="AutoShape 1458">
              <a:extLst>
                <a:ext uri="{FF2B5EF4-FFF2-40B4-BE49-F238E27FC236}">
                  <a16:creationId xmlns:a16="http://schemas.microsoft.com/office/drawing/2014/main" id="{34249DC3-BC0E-45CD-89C6-D6C4A3AC0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205"/>
              <a:ext cx="2631" cy="182"/>
            </a:xfrm>
            <a:custGeom>
              <a:avLst/>
              <a:gdLst>
                <a:gd name="G0" fmla="+- 1471 0 0"/>
                <a:gd name="G1" fmla="+- 21600 0 1471"/>
                <a:gd name="G2" fmla="*/ 1471 1 2"/>
                <a:gd name="G3" fmla="+- 21600 0 G2"/>
                <a:gd name="G4" fmla="+/ 1471 21600 2"/>
                <a:gd name="G5" fmla="+/ G1 0 2"/>
                <a:gd name="G6" fmla="*/ 21600 21600 1471"/>
                <a:gd name="G7" fmla="*/ G6 1 2"/>
                <a:gd name="G8" fmla="+- 21600 0 G7"/>
                <a:gd name="G9" fmla="*/ 21600 1 2"/>
                <a:gd name="G10" fmla="+- 1471 0 G9"/>
                <a:gd name="G11" fmla="?: G10 G8 0"/>
                <a:gd name="G12" fmla="?: G10 G7 21600"/>
                <a:gd name="T0" fmla="*/ 20864 w 21600"/>
                <a:gd name="T1" fmla="*/ 10800 h 21600"/>
                <a:gd name="T2" fmla="*/ 10800 w 21600"/>
                <a:gd name="T3" fmla="*/ 21600 h 21600"/>
                <a:gd name="T4" fmla="*/ 736 w 21600"/>
                <a:gd name="T5" fmla="*/ 10800 h 21600"/>
                <a:gd name="T6" fmla="*/ 10800 w 21600"/>
                <a:gd name="T7" fmla="*/ 0 h 21600"/>
                <a:gd name="T8" fmla="*/ 2536 w 21600"/>
                <a:gd name="T9" fmla="*/ 2536 h 21600"/>
                <a:gd name="T10" fmla="*/ 19064 w 21600"/>
                <a:gd name="T11" fmla="*/ 190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71" y="21600"/>
                  </a:lnTo>
                  <a:lnTo>
                    <a:pt x="20129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1" name="AutoShape 1459">
              <a:extLst>
                <a:ext uri="{FF2B5EF4-FFF2-40B4-BE49-F238E27FC236}">
                  <a16:creationId xmlns:a16="http://schemas.microsoft.com/office/drawing/2014/main" id="{5DAA98B3-6A98-41F3-8361-168649F01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2327"/>
              <a:ext cx="2268" cy="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2" name="Rectangle 1460">
              <a:extLst>
                <a:ext uri="{FF2B5EF4-FFF2-40B4-BE49-F238E27FC236}">
                  <a16:creationId xmlns:a16="http://schemas.microsoft.com/office/drawing/2014/main" id="{7F7E6E9A-E303-47F8-9E13-04D030022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2115"/>
              <a:ext cx="1723" cy="30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34902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3" name="AutoShape 1461">
              <a:extLst>
                <a:ext uri="{FF2B5EF4-FFF2-40B4-BE49-F238E27FC236}">
                  <a16:creationId xmlns:a16="http://schemas.microsoft.com/office/drawing/2014/main" id="{4D0482AB-9CE6-4F26-A7FB-626081938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389"/>
              <a:ext cx="2631" cy="726"/>
            </a:xfrm>
            <a:prstGeom prst="roundRect">
              <a:avLst>
                <a:gd name="adj" fmla="val 6750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4" name="Rectangle 1462">
              <a:extLst>
                <a:ext uri="{FF2B5EF4-FFF2-40B4-BE49-F238E27FC236}">
                  <a16:creationId xmlns:a16="http://schemas.microsoft.com/office/drawing/2014/main" id="{B78759FF-C400-4178-9E15-B04CC7A92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842"/>
              <a:ext cx="2631" cy="36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5" name="AutoShape 1463">
              <a:extLst>
                <a:ext uri="{FF2B5EF4-FFF2-40B4-BE49-F238E27FC236}">
                  <a16:creationId xmlns:a16="http://schemas.microsoft.com/office/drawing/2014/main" id="{3CB7167A-9BB1-4A18-9AB2-16D0802FF54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396" y="1298"/>
              <a:ext cx="2540" cy="91"/>
            </a:xfrm>
            <a:custGeom>
              <a:avLst/>
              <a:gdLst>
                <a:gd name="G0" fmla="+- 2695 0 0"/>
                <a:gd name="G1" fmla="+- 21600 0 2695"/>
                <a:gd name="G2" fmla="*/ 2695 1 2"/>
                <a:gd name="G3" fmla="+- 21600 0 G2"/>
                <a:gd name="G4" fmla="+/ 2695 21600 2"/>
                <a:gd name="G5" fmla="+/ G1 0 2"/>
                <a:gd name="G6" fmla="*/ 21600 21600 2695"/>
                <a:gd name="G7" fmla="*/ G6 1 2"/>
                <a:gd name="G8" fmla="+- 21600 0 G7"/>
                <a:gd name="G9" fmla="*/ 21600 1 2"/>
                <a:gd name="G10" fmla="+- 2695 0 G9"/>
                <a:gd name="G11" fmla="?: G10 G8 0"/>
                <a:gd name="G12" fmla="?: G10 G7 21600"/>
                <a:gd name="T0" fmla="*/ 20252 w 21600"/>
                <a:gd name="T1" fmla="*/ 10800 h 21600"/>
                <a:gd name="T2" fmla="*/ 10800 w 21600"/>
                <a:gd name="T3" fmla="*/ 21600 h 21600"/>
                <a:gd name="T4" fmla="*/ 1348 w 21600"/>
                <a:gd name="T5" fmla="*/ 10800 h 21600"/>
                <a:gd name="T6" fmla="*/ 10800 w 21600"/>
                <a:gd name="T7" fmla="*/ 0 h 21600"/>
                <a:gd name="T8" fmla="*/ 3148 w 21600"/>
                <a:gd name="T9" fmla="*/ 3148 h 21600"/>
                <a:gd name="T10" fmla="*/ 18452 w 21600"/>
                <a:gd name="T11" fmla="*/ 184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695" y="21600"/>
                  </a:lnTo>
                  <a:lnTo>
                    <a:pt x="1890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1C1C1C"/>
                </a:gs>
                <a:gs pos="50000">
                  <a:srgbClr val="1C1C1C">
                    <a:gamma/>
                    <a:tint val="72941"/>
                    <a:invGamma/>
                  </a:srgbClr>
                </a:gs>
                <a:gs pos="100000">
                  <a:srgbClr val="1C1C1C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6" name="Rectangle 1464">
              <a:extLst>
                <a:ext uri="{FF2B5EF4-FFF2-40B4-BE49-F238E27FC236}">
                  <a16:creationId xmlns:a16="http://schemas.microsoft.com/office/drawing/2014/main" id="{272CFFE3-7948-4020-AAF3-423F0F7D8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845"/>
              <a:ext cx="680" cy="499"/>
            </a:xfrm>
            <a:prstGeom prst="rect">
              <a:avLst/>
            </a:pr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5000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7" name="Rectangle 1465">
              <a:extLst>
                <a:ext uri="{FF2B5EF4-FFF2-40B4-BE49-F238E27FC236}">
                  <a16:creationId xmlns:a16="http://schemas.microsoft.com/office/drawing/2014/main" id="{A719E128-227B-437D-AD78-3F467AA456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890"/>
              <a:ext cx="590" cy="363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100000">
                  <a:srgbClr val="99CCFF"/>
                </a:gs>
              </a:gsLst>
              <a:lin ang="189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8" name="Rectangle 1466">
              <a:extLst>
                <a:ext uri="{FF2B5EF4-FFF2-40B4-BE49-F238E27FC236}">
                  <a16:creationId xmlns:a16="http://schemas.microsoft.com/office/drawing/2014/main" id="{7E36B902-CED2-4081-AC99-E066824AE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1298"/>
              <a:ext cx="680" cy="91"/>
            </a:xfrm>
            <a:prstGeom prst="rect">
              <a:avLst/>
            </a:pr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9" name="Rectangle 1467">
              <a:extLst>
                <a:ext uri="{FF2B5EF4-FFF2-40B4-BE49-F238E27FC236}">
                  <a16:creationId xmlns:a16="http://schemas.microsoft.com/office/drawing/2014/main" id="{1802E02D-6C0B-404F-BBD4-E61287958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389"/>
              <a:ext cx="1905" cy="77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0" name="Rectangle 1468">
              <a:extLst>
                <a:ext uri="{FF2B5EF4-FFF2-40B4-BE49-F238E27FC236}">
                  <a16:creationId xmlns:a16="http://schemas.microsoft.com/office/drawing/2014/main" id="{B558EA27-00F7-49A2-A158-DC46B570A0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389"/>
              <a:ext cx="1905" cy="45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1" name="AutoShape 1469">
              <a:extLst>
                <a:ext uri="{FF2B5EF4-FFF2-40B4-BE49-F238E27FC236}">
                  <a16:creationId xmlns:a16="http://schemas.microsoft.com/office/drawing/2014/main" id="{61AE4703-2408-47A9-A056-D899F9406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2" y="1434"/>
              <a:ext cx="908" cy="46"/>
            </a:xfrm>
            <a:custGeom>
              <a:avLst/>
              <a:gdLst>
                <a:gd name="G0" fmla="+- 2783 0 0"/>
                <a:gd name="G1" fmla="+- 21600 0 2783"/>
                <a:gd name="G2" fmla="*/ 2783 1 2"/>
                <a:gd name="G3" fmla="+- 21600 0 G2"/>
                <a:gd name="G4" fmla="+/ 2783 21600 2"/>
                <a:gd name="G5" fmla="+/ G1 0 2"/>
                <a:gd name="G6" fmla="*/ 21600 21600 2783"/>
                <a:gd name="G7" fmla="*/ G6 1 2"/>
                <a:gd name="G8" fmla="+- 21600 0 G7"/>
                <a:gd name="G9" fmla="*/ 21600 1 2"/>
                <a:gd name="G10" fmla="+- 2783 0 G9"/>
                <a:gd name="G11" fmla="?: G10 G8 0"/>
                <a:gd name="G12" fmla="?: G10 G7 21600"/>
                <a:gd name="T0" fmla="*/ 20208 w 21600"/>
                <a:gd name="T1" fmla="*/ 10800 h 21600"/>
                <a:gd name="T2" fmla="*/ 10800 w 21600"/>
                <a:gd name="T3" fmla="*/ 21600 h 21600"/>
                <a:gd name="T4" fmla="*/ 1392 w 21600"/>
                <a:gd name="T5" fmla="*/ 10800 h 21600"/>
                <a:gd name="T6" fmla="*/ 10800 w 21600"/>
                <a:gd name="T7" fmla="*/ 0 h 21600"/>
                <a:gd name="T8" fmla="*/ 3192 w 21600"/>
                <a:gd name="T9" fmla="*/ 3192 h 21600"/>
                <a:gd name="T10" fmla="*/ 18408 w 21600"/>
                <a:gd name="T11" fmla="*/ 1840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83" y="21600"/>
                  </a:lnTo>
                  <a:lnTo>
                    <a:pt x="1881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2" name="Rectangle 1470">
              <a:extLst>
                <a:ext uri="{FF2B5EF4-FFF2-40B4-BE49-F238E27FC236}">
                  <a16:creationId xmlns:a16="http://schemas.microsoft.com/office/drawing/2014/main" id="{C2C78078-3883-439C-ACB6-5544025BCA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1797"/>
              <a:ext cx="362" cy="90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3" name="Rectangle 1471">
              <a:extLst>
                <a:ext uri="{FF2B5EF4-FFF2-40B4-BE49-F238E27FC236}">
                  <a16:creationId xmlns:a16="http://schemas.microsoft.com/office/drawing/2014/main" id="{3044F51F-D985-45D0-B375-1B2BABFB2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389"/>
              <a:ext cx="13" cy="816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4" name="Rectangle 1472">
              <a:extLst>
                <a:ext uri="{FF2B5EF4-FFF2-40B4-BE49-F238E27FC236}">
                  <a16:creationId xmlns:a16="http://schemas.microsoft.com/office/drawing/2014/main" id="{2A82D6FB-A789-4735-B780-E1D075D643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1389"/>
              <a:ext cx="13" cy="816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5" name="AutoShape 1473">
              <a:extLst>
                <a:ext uri="{FF2B5EF4-FFF2-40B4-BE49-F238E27FC236}">
                  <a16:creationId xmlns:a16="http://schemas.microsoft.com/office/drawing/2014/main" id="{C8F21E6D-3930-401F-A1D5-519321863C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2160"/>
              <a:ext cx="1723" cy="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6" name="AutoShape 1474">
              <a:extLst>
                <a:ext uri="{FF2B5EF4-FFF2-40B4-BE49-F238E27FC236}">
                  <a16:creationId xmlns:a16="http://schemas.microsoft.com/office/drawing/2014/main" id="{C62A1E09-C004-4D91-9992-EBD332E11F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341"/>
              <a:ext cx="1815" cy="4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7" name="Rectangle 1475">
              <a:extLst>
                <a:ext uri="{FF2B5EF4-FFF2-40B4-BE49-F238E27FC236}">
                  <a16:creationId xmlns:a16="http://schemas.microsoft.com/office/drawing/2014/main" id="{3C2D5ECB-ADF1-45FF-820C-62C009F7B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1389"/>
              <a:ext cx="227" cy="816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8" name="Rectangle 1476">
              <a:extLst>
                <a:ext uri="{FF2B5EF4-FFF2-40B4-BE49-F238E27FC236}">
                  <a16:creationId xmlns:a16="http://schemas.microsoft.com/office/drawing/2014/main" id="{DA95383C-28AB-44C5-A62A-8FA1D33074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389"/>
              <a:ext cx="227" cy="81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9" name="AutoShape 1477">
              <a:extLst>
                <a:ext uri="{FF2B5EF4-FFF2-40B4-BE49-F238E27FC236}">
                  <a16:creationId xmlns:a16="http://schemas.microsoft.com/office/drawing/2014/main" id="{26761BEB-3385-4688-BEEC-B7E1D24839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658" y="445"/>
              <a:ext cx="18" cy="190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90" name="Group 1478">
              <a:extLst>
                <a:ext uri="{FF2B5EF4-FFF2-40B4-BE49-F238E27FC236}">
                  <a16:creationId xmlns:a16="http://schemas.microsoft.com/office/drawing/2014/main" id="{E374E147-1A86-4034-9EA9-B3C8D1BA8A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4" y="1298"/>
              <a:ext cx="181" cy="91"/>
              <a:chOff x="2394" y="1298"/>
              <a:chExt cx="181" cy="91"/>
            </a:xfrm>
          </p:grpSpPr>
          <p:sp>
            <p:nvSpPr>
              <p:cNvPr id="14791" name="Oval 1479">
                <a:extLst>
                  <a:ext uri="{FF2B5EF4-FFF2-40B4-BE49-F238E27FC236}">
                    <a16:creationId xmlns:a16="http://schemas.microsoft.com/office/drawing/2014/main" id="{CBC9C918-D402-4D9F-9BA5-3954BD468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1298"/>
                <a:ext cx="181" cy="91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725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92" name="Oval 1480">
                <a:extLst>
                  <a:ext uri="{FF2B5EF4-FFF2-40B4-BE49-F238E27FC236}">
                    <a16:creationId xmlns:a16="http://schemas.microsoft.com/office/drawing/2014/main" id="{7C855504-F681-4BC9-8878-F1C45CE3A9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417" y="1307"/>
                <a:ext cx="136" cy="73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725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793" name="Group 1481">
              <a:extLst>
                <a:ext uri="{FF2B5EF4-FFF2-40B4-BE49-F238E27FC236}">
                  <a16:creationId xmlns:a16="http://schemas.microsoft.com/office/drawing/2014/main" id="{A00A467D-0EE0-41E7-B797-FA41C896F7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8" y="1298"/>
              <a:ext cx="181" cy="91"/>
              <a:chOff x="2394" y="1298"/>
              <a:chExt cx="181" cy="91"/>
            </a:xfrm>
          </p:grpSpPr>
          <p:sp>
            <p:nvSpPr>
              <p:cNvPr id="14794" name="Oval 1482">
                <a:extLst>
                  <a:ext uri="{FF2B5EF4-FFF2-40B4-BE49-F238E27FC236}">
                    <a16:creationId xmlns:a16="http://schemas.microsoft.com/office/drawing/2014/main" id="{15728817-6449-4525-B216-BF7F57EC49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1298"/>
                <a:ext cx="181" cy="91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725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95" name="Oval 1483">
                <a:extLst>
                  <a:ext uri="{FF2B5EF4-FFF2-40B4-BE49-F238E27FC236}">
                    <a16:creationId xmlns:a16="http://schemas.microsoft.com/office/drawing/2014/main" id="{FACC8112-5579-41BC-A464-DFF63BD7C3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417" y="1307"/>
                <a:ext cx="136" cy="73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725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796" name="Group 1484">
              <a:extLst>
                <a:ext uri="{FF2B5EF4-FFF2-40B4-BE49-F238E27FC236}">
                  <a16:creationId xmlns:a16="http://schemas.microsoft.com/office/drawing/2014/main" id="{D0C4BD74-A08E-4B70-8F01-0880326D04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2" y="1298"/>
              <a:ext cx="181" cy="91"/>
              <a:chOff x="2394" y="1298"/>
              <a:chExt cx="181" cy="91"/>
            </a:xfrm>
          </p:grpSpPr>
          <p:sp>
            <p:nvSpPr>
              <p:cNvPr id="14797" name="Oval 1485">
                <a:extLst>
                  <a:ext uri="{FF2B5EF4-FFF2-40B4-BE49-F238E27FC236}">
                    <a16:creationId xmlns:a16="http://schemas.microsoft.com/office/drawing/2014/main" id="{B8BB597C-C214-4F4F-851B-BB02362EB7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1298"/>
                <a:ext cx="181" cy="91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725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98" name="Oval 1486">
                <a:extLst>
                  <a:ext uri="{FF2B5EF4-FFF2-40B4-BE49-F238E27FC236}">
                    <a16:creationId xmlns:a16="http://schemas.microsoft.com/office/drawing/2014/main" id="{BFBE5046-06B2-4132-A445-0B65EEE33F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417" y="1307"/>
                <a:ext cx="136" cy="73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725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799" name="Group 1487">
            <a:extLst>
              <a:ext uri="{FF2B5EF4-FFF2-40B4-BE49-F238E27FC236}">
                <a16:creationId xmlns:a16="http://schemas.microsoft.com/office/drawing/2014/main" id="{D0E95F4C-D9E3-44DD-B7C4-22CE488692DA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3035300"/>
            <a:ext cx="1441450" cy="1042988"/>
            <a:chOff x="1351" y="981"/>
            <a:chExt cx="2132" cy="1542"/>
          </a:xfrm>
        </p:grpSpPr>
        <p:sp>
          <p:nvSpPr>
            <p:cNvPr id="14800" name="Rectangle 1488">
              <a:extLst>
                <a:ext uri="{FF2B5EF4-FFF2-40B4-BE49-F238E27FC236}">
                  <a16:creationId xmlns:a16="http://schemas.microsoft.com/office/drawing/2014/main" id="{B362CA72-985E-4170-AED3-6C26AB72B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1842"/>
              <a:ext cx="1496" cy="137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1" name="AutoShape 1489">
              <a:extLst>
                <a:ext uri="{FF2B5EF4-FFF2-40B4-BE49-F238E27FC236}">
                  <a16:creationId xmlns:a16="http://schemas.microsoft.com/office/drawing/2014/main" id="{88C4901E-0062-4AC1-A5A3-288A7E465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933"/>
              <a:ext cx="2132" cy="3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>
                    <a:gamma/>
                    <a:tint val="85882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2" name="Rectangle 1490">
              <a:extLst>
                <a:ext uri="{FF2B5EF4-FFF2-40B4-BE49-F238E27FC236}">
                  <a16:creationId xmlns:a16="http://schemas.microsoft.com/office/drawing/2014/main" id="{E2C7214B-5B19-46BE-A820-35F1523032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205"/>
              <a:ext cx="2132" cy="182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3" name="AutoShape 1491">
              <a:extLst>
                <a:ext uri="{FF2B5EF4-FFF2-40B4-BE49-F238E27FC236}">
                  <a16:creationId xmlns:a16="http://schemas.microsoft.com/office/drawing/2014/main" id="{6666C74B-156A-4BFB-BF35-20DEF176E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387"/>
              <a:ext cx="2132" cy="91"/>
            </a:xfrm>
            <a:custGeom>
              <a:avLst/>
              <a:gdLst>
                <a:gd name="G0" fmla="+- 952 0 0"/>
                <a:gd name="G1" fmla="+- 21600 0 952"/>
                <a:gd name="G2" fmla="*/ 952 1 2"/>
                <a:gd name="G3" fmla="+- 21600 0 G2"/>
                <a:gd name="G4" fmla="+/ 952 21600 2"/>
                <a:gd name="G5" fmla="+/ G1 0 2"/>
                <a:gd name="G6" fmla="*/ 21600 21600 952"/>
                <a:gd name="G7" fmla="*/ G6 1 2"/>
                <a:gd name="G8" fmla="+- 21600 0 G7"/>
                <a:gd name="G9" fmla="*/ 21600 1 2"/>
                <a:gd name="G10" fmla="+- 952 0 G9"/>
                <a:gd name="G11" fmla="?: G10 G8 0"/>
                <a:gd name="G12" fmla="?: G10 G7 21600"/>
                <a:gd name="T0" fmla="*/ 21124 w 21600"/>
                <a:gd name="T1" fmla="*/ 10800 h 21600"/>
                <a:gd name="T2" fmla="*/ 10800 w 21600"/>
                <a:gd name="T3" fmla="*/ 21600 h 21600"/>
                <a:gd name="T4" fmla="*/ 476 w 21600"/>
                <a:gd name="T5" fmla="*/ 10800 h 21600"/>
                <a:gd name="T6" fmla="*/ 10800 w 21600"/>
                <a:gd name="T7" fmla="*/ 0 h 21600"/>
                <a:gd name="T8" fmla="*/ 2276 w 21600"/>
                <a:gd name="T9" fmla="*/ 2276 h 21600"/>
                <a:gd name="T10" fmla="*/ 19324 w 21600"/>
                <a:gd name="T11" fmla="*/ 1932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952" y="21600"/>
                  </a:lnTo>
                  <a:lnTo>
                    <a:pt x="2064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0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4" name="AutoShape 1492">
              <a:extLst>
                <a:ext uri="{FF2B5EF4-FFF2-40B4-BE49-F238E27FC236}">
                  <a16:creationId xmlns:a16="http://schemas.microsoft.com/office/drawing/2014/main" id="{44EB79A6-3AFB-4FD9-A622-E9DCE9C58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933"/>
              <a:ext cx="1270" cy="408"/>
            </a:xfrm>
            <a:prstGeom prst="roundRect">
              <a:avLst>
                <a:gd name="adj" fmla="val 45954"/>
              </a:avLst>
            </a:prstGeom>
            <a:solidFill>
              <a:schemeClr val="tx1">
                <a:alpha val="60001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5" name="Rectangle 1493">
              <a:extLst>
                <a:ext uri="{FF2B5EF4-FFF2-40B4-BE49-F238E27FC236}">
                  <a16:creationId xmlns:a16="http://schemas.microsoft.com/office/drawing/2014/main" id="{481659D8-625C-4D01-854C-851AA3AA98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115"/>
              <a:ext cx="2132" cy="9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7451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6" name="AutoShape 1494">
              <a:extLst>
                <a:ext uri="{FF2B5EF4-FFF2-40B4-BE49-F238E27FC236}">
                  <a16:creationId xmlns:a16="http://schemas.microsoft.com/office/drawing/2014/main" id="{76F65516-B37C-43CF-9027-D52918D22F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2160"/>
              <a:ext cx="1451" cy="272"/>
            </a:xfrm>
            <a:prstGeom prst="roundRect">
              <a:avLst>
                <a:gd name="adj" fmla="val 27204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2353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7" name="AutoShape 1495">
              <a:extLst>
                <a:ext uri="{FF2B5EF4-FFF2-40B4-BE49-F238E27FC236}">
                  <a16:creationId xmlns:a16="http://schemas.microsoft.com/office/drawing/2014/main" id="{E4A84C4B-324C-4140-87FB-BE1309C1F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933"/>
              <a:ext cx="362" cy="91"/>
            </a:xfrm>
            <a:prstGeom prst="roundRect">
              <a:avLst>
                <a:gd name="adj" fmla="val 27204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2353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8" name="Rectangle 1496">
              <a:extLst>
                <a:ext uri="{FF2B5EF4-FFF2-40B4-BE49-F238E27FC236}">
                  <a16:creationId xmlns:a16="http://schemas.microsoft.com/office/drawing/2014/main" id="{4DF8E122-1B55-4EE2-8175-9FC2AEC8D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1842"/>
              <a:ext cx="136" cy="91"/>
            </a:xfrm>
            <a:prstGeom prst="rect">
              <a:avLst/>
            </a:prstGeom>
            <a:solidFill>
              <a:srgbClr val="96969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9" name="Rectangle 1497">
              <a:extLst>
                <a:ext uri="{FF2B5EF4-FFF2-40B4-BE49-F238E27FC236}">
                  <a16:creationId xmlns:a16="http://schemas.microsoft.com/office/drawing/2014/main" id="{C9F343CC-30C6-4B24-9511-4AB78E020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842"/>
              <a:ext cx="136" cy="91"/>
            </a:xfrm>
            <a:prstGeom prst="rect">
              <a:avLst/>
            </a:prstGeom>
            <a:solidFill>
              <a:srgbClr val="96969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0" name="AutoShape 1498">
              <a:extLst>
                <a:ext uri="{FF2B5EF4-FFF2-40B4-BE49-F238E27FC236}">
                  <a16:creationId xmlns:a16="http://schemas.microsoft.com/office/drawing/2014/main" id="{963E2402-E0E7-42CE-BBA9-23653C3D8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1678" cy="907"/>
            </a:xfrm>
            <a:prstGeom prst="roundRect">
              <a:avLst>
                <a:gd name="adj" fmla="val 9454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1" name="Rectangle 1499">
              <a:extLst>
                <a:ext uri="{FF2B5EF4-FFF2-40B4-BE49-F238E27FC236}">
                  <a16:creationId xmlns:a16="http://schemas.microsoft.com/office/drawing/2014/main" id="{255C2DE2-6B7D-4C3B-AB70-700117F823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389"/>
              <a:ext cx="272" cy="136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2" name="AutoShape 1500">
              <a:extLst>
                <a:ext uri="{FF2B5EF4-FFF2-40B4-BE49-F238E27FC236}">
                  <a16:creationId xmlns:a16="http://schemas.microsoft.com/office/drawing/2014/main" id="{68973891-E2AC-4B12-8ECE-B73EAAA0D4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94" y="997"/>
              <a:ext cx="1638" cy="256"/>
            </a:xfrm>
            <a:prstGeom prst="roundRect">
              <a:avLst>
                <a:gd name="adj" fmla="val 3861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3" name="Rectangle 1501">
              <a:extLst>
                <a:ext uri="{FF2B5EF4-FFF2-40B4-BE49-F238E27FC236}">
                  <a16:creationId xmlns:a16="http://schemas.microsoft.com/office/drawing/2014/main" id="{D2FE6FA7-B6E3-4296-AF60-56ABBDC18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2228"/>
              <a:ext cx="159" cy="7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4" name="Rectangle 1502">
              <a:extLst>
                <a:ext uri="{FF2B5EF4-FFF2-40B4-BE49-F238E27FC236}">
                  <a16:creationId xmlns:a16="http://schemas.microsoft.com/office/drawing/2014/main" id="{376EAF78-3B92-42CD-9F86-2B7554248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205"/>
              <a:ext cx="1361" cy="136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15" name="Group 1503">
              <a:extLst>
                <a:ext uri="{FF2B5EF4-FFF2-40B4-BE49-F238E27FC236}">
                  <a16:creationId xmlns:a16="http://schemas.microsoft.com/office/drawing/2014/main" id="{A3E11E00-0382-4395-98E6-478009F090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9" y="2296"/>
              <a:ext cx="1451" cy="227"/>
              <a:chOff x="1805" y="2296"/>
              <a:chExt cx="1090" cy="249"/>
            </a:xfrm>
          </p:grpSpPr>
          <p:sp>
            <p:nvSpPr>
              <p:cNvPr id="14816" name="AutoShape 1504">
                <a:extLst>
                  <a:ext uri="{FF2B5EF4-FFF2-40B4-BE49-F238E27FC236}">
                    <a16:creationId xmlns:a16="http://schemas.microsoft.com/office/drawing/2014/main" id="{CDB5001E-7496-408D-9B15-804647D812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805" y="2296"/>
                <a:ext cx="1090" cy="227"/>
              </a:xfrm>
              <a:custGeom>
                <a:avLst/>
                <a:gdLst>
                  <a:gd name="G0" fmla="+- 1070 0 0"/>
                  <a:gd name="G1" fmla="+- 21600 0 1070"/>
                  <a:gd name="G2" fmla="*/ 1070 1 2"/>
                  <a:gd name="G3" fmla="+- 21600 0 G2"/>
                  <a:gd name="G4" fmla="+/ 1070 21600 2"/>
                  <a:gd name="G5" fmla="+/ G1 0 2"/>
                  <a:gd name="G6" fmla="*/ 21600 21600 1070"/>
                  <a:gd name="G7" fmla="*/ G6 1 2"/>
                  <a:gd name="G8" fmla="+- 21600 0 G7"/>
                  <a:gd name="G9" fmla="*/ 21600 1 2"/>
                  <a:gd name="G10" fmla="+- 1070 0 G9"/>
                  <a:gd name="G11" fmla="?: G10 G8 0"/>
                  <a:gd name="G12" fmla="?: G10 G7 21600"/>
                  <a:gd name="T0" fmla="*/ 21065 w 21600"/>
                  <a:gd name="T1" fmla="*/ 10800 h 21600"/>
                  <a:gd name="T2" fmla="*/ 10800 w 21600"/>
                  <a:gd name="T3" fmla="*/ 21600 h 21600"/>
                  <a:gd name="T4" fmla="*/ 535 w 21600"/>
                  <a:gd name="T5" fmla="*/ 10800 h 21600"/>
                  <a:gd name="T6" fmla="*/ 10800 w 21600"/>
                  <a:gd name="T7" fmla="*/ 0 h 21600"/>
                  <a:gd name="T8" fmla="*/ 2335 w 21600"/>
                  <a:gd name="T9" fmla="*/ 2335 h 21600"/>
                  <a:gd name="T10" fmla="*/ 19265 w 21600"/>
                  <a:gd name="T11" fmla="*/ 1926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70" y="21600"/>
                    </a:lnTo>
                    <a:lnTo>
                      <a:pt x="2053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817" name="Group 1505">
                <a:extLst>
                  <a:ext uri="{FF2B5EF4-FFF2-40B4-BE49-F238E27FC236}">
                    <a16:creationId xmlns:a16="http://schemas.microsoft.com/office/drawing/2014/main" id="{5FE15ACC-CEAA-4302-8E99-AC244A2FAC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2523"/>
                <a:ext cx="1090" cy="22"/>
                <a:chOff x="897" y="2115"/>
                <a:chExt cx="1044" cy="45"/>
              </a:xfrm>
            </p:grpSpPr>
            <p:sp>
              <p:nvSpPr>
                <p:cNvPr id="14818" name="Rectangle 1506">
                  <a:extLst>
                    <a:ext uri="{FF2B5EF4-FFF2-40B4-BE49-F238E27FC236}">
                      <a16:creationId xmlns:a16="http://schemas.microsoft.com/office/drawing/2014/main" id="{26BFCAE4-4791-495D-8227-170BF0D687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7" y="2115"/>
                  <a:ext cx="1044" cy="44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50000">
                      <a:srgbClr val="333333">
                        <a:gamma/>
                        <a:tint val="7372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0" scaled="1"/>
                </a:gra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19" name="Rectangle 1507">
                  <a:extLst>
                    <a:ext uri="{FF2B5EF4-FFF2-40B4-BE49-F238E27FC236}">
                      <a16:creationId xmlns:a16="http://schemas.microsoft.com/office/drawing/2014/main" id="{132AC54B-0449-4B64-94C5-F46B229393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2115"/>
                  <a:ext cx="226" cy="45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820" name="Rectangle 1508">
              <a:extLst>
                <a:ext uri="{FF2B5EF4-FFF2-40B4-BE49-F238E27FC236}">
                  <a16:creationId xmlns:a16="http://schemas.microsoft.com/office/drawing/2014/main" id="{4B7A6701-960C-4747-B7EF-A9CEDA280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251"/>
              <a:ext cx="91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2941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1" name="Rectangle 1509">
              <a:extLst>
                <a:ext uri="{FF2B5EF4-FFF2-40B4-BE49-F238E27FC236}">
                  <a16:creationId xmlns:a16="http://schemas.microsoft.com/office/drawing/2014/main" id="{4FA639B8-B404-4039-8F6A-E7DD0704E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3" y="2251"/>
              <a:ext cx="91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2941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2" name="Rectangle 1510">
              <a:extLst>
                <a:ext uri="{FF2B5EF4-FFF2-40B4-BE49-F238E27FC236}">
                  <a16:creationId xmlns:a16="http://schemas.microsoft.com/office/drawing/2014/main" id="{11EA1F70-4184-4F9C-8053-5E01FBB8B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8" y="2251"/>
              <a:ext cx="91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2941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3" name="Rectangle 1511">
              <a:extLst>
                <a:ext uri="{FF2B5EF4-FFF2-40B4-BE49-F238E27FC236}">
                  <a16:creationId xmlns:a16="http://schemas.microsoft.com/office/drawing/2014/main" id="{39FDE4B8-A947-4F89-BB7C-3D708B3EB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3" y="2251"/>
              <a:ext cx="91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2941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4" name="Rectangle 1512">
              <a:extLst>
                <a:ext uri="{FF2B5EF4-FFF2-40B4-BE49-F238E27FC236}">
                  <a16:creationId xmlns:a16="http://schemas.microsoft.com/office/drawing/2014/main" id="{4C278C57-0B38-415F-A0C7-D4C92663E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2251"/>
              <a:ext cx="91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2941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5" name="AutoShape 1513">
              <a:extLst>
                <a:ext uri="{FF2B5EF4-FFF2-40B4-BE49-F238E27FC236}">
                  <a16:creationId xmlns:a16="http://schemas.microsoft.com/office/drawing/2014/main" id="{0BD7894D-6471-4F48-8DF7-A9B6609D36C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94" y="1026"/>
              <a:ext cx="45" cy="204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826" name="Group 1514">
            <a:extLst>
              <a:ext uri="{FF2B5EF4-FFF2-40B4-BE49-F238E27FC236}">
                <a16:creationId xmlns:a16="http://schemas.microsoft.com/office/drawing/2014/main" id="{A63FC7B2-B9F3-47A1-938F-C67DF5BBE52C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5229225"/>
            <a:ext cx="1441450" cy="731838"/>
            <a:chOff x="1351" y="663"/>
            <a:chExt cx="2767" cy="1406"/>
          </a:xfrm>
        </p:grpSpPr>
        <p:sp>
          <p:nvSpPr>
            <p:cNvPr id="14827" name="AutoShape 1515">
              <a:extLst>
                <a:ext uri="{FF2B5EF4-FFF2-40B4-BE49-F238E27FC236}">
                  <a16:creationId xmlns:a16="http://schemas.microsoft.com/office/drawing/2014/main" id="{1E5BED3E-79B3-4765-802C-D5300794A2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663"/>
              <a:ext cx="2131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89020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89020"/>
                    <a:invGamma/>
                  </a:srgb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8" name="Rectangle 1516">
              <a:extLst>
                <a:ext uri="{FF2B5EF4-FFF2-40B4-BE49-F238E27FC236}">
                  <a16:creationId xmlns:a16="http://schemas.microsoft.com/office/drawing/2014/main" id="{0D971FF8-35B3-4346-B238-FC97570C3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071"/>
              <a:ext cx="2767" cy="63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57255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9" name="Rectangle 1517">
              <a:extLst>
                <a:ext uri="{FF2B5EF4-FFF2-40B4-BE49-F238E27FC236}">
                  <a16:creationId xmlns:a16="http://schemas.microsoft.com/office/drawing/2014/main" id="{6B1CBA36-6254-454E-A92D-AAFB535DAE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90"/>
              <a:ext cx="2767" cy="181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8902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0" name="AutoShape 1518">
              <a:extLst>
                <a:ext uri="{FF2B5EF4-FFF2-40B4-BE49-F238E27FC236}">
                  <a16:creationId xmlns:a16="http://schemas.microsoft.com/office/drawing/2014/main" id="{446E58A6-D091-44D7-9619-6CE8E0603A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706"/>
              <a:ext cx="2767" cy="363"/>
            </a:xfrm>
            <a:custGeom>
              <a:avLst/>
              <a:gdLst>
                <a:gd name="G0" fmla="+- 1436 0 0"/>
                <a:gd name="G1" fmla="+- 21600 0 1436"/>
                <a:gd name="G2" fmla="*/ 1436 1 2"/>
                <a:gd name="G3" fmla="+- 21600 0 G2"/>
                <a:gd name="G4" fmla="+/ 1436 21600 2"/>
                <a:gd name="G5" fmla="+/ G1 0 2"/>
                <a:gd name="G6" fmla="*/ 21600 21600 1436"/>
                <a:gd name="G7" fmla="*/ G6 1 2"/>
                <a:gd name="G8" fmla="+- 21600 0 G7"/>
                <a:gd name="G9" fmla="*/ 21600 1 2"/>
                <a:gd name="G10" fmla="+- 1436 0 G9"/>
                <a:gd name="G11" fmla="?: G10 G8 0"/>
                <a:gd name="G12" fmla="?: G10 G7 21600"/>
                <a:gd name="T0" fmla="*/ 20882 w 21600"/>
                <a:gd name="T1" fmla="*/ 10800 h 21600"/>
                <a:gd name="T2" fmla="*/ 10800 w 21600"/>
                <a:gd name="T3" fmla="*/ 21600 h 21600"/>
                <a:gd name="T4" fmla="*/ 718 w 21600"/>
                <a:gd name="T5" fmla="*/ 10800 h 21600"/>
                <a:gd name="T6" fmla="*/ 10800 w 21600"/>
                <a:gd name="T7" fmla="*/ 0 h 21600"/>
                <a:gd name="T8" fmla="*/ 2518 w 21600"/>
                <a:gd name="T9" fmla="*/ 2518 h 21600"/>
                <a:gd name="T10" fmla="*/ 19082 w 21600"/>
                <a:gd name="T11" fmla="*/ 1908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36" y="21600"/>
                  </a:lnTo>
                  <a:lnTo>
                    <a:pt x="201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1" name="AutoShape 1519">
              <a:extLst>
                <a:ext uri="{FF2B5EF4-FFF2-40B4-BE49-F238E27FC236}">
                  <a16:creationId xmlns:a16="http://schemas.microsoft.com/office/drawing/2014/main" id="{FE37EC2D-C089-4CFB-9328-D613267C08D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351" y="709"/>
              <a:ext cx="2767" cy="181"/>
            </a:xfrm>
            <a:custGeom>
              <a:avLst/>
              <a:gdLst>
                <a:gd name="G0" fmla="+- 2537 0 0"/>
                <a:gd name="G1" fmla="+- 21600 0 2537"/>
                <a:gd name="G2" fmla="*/ 2537 1 2"/>
                <a:gd name="G3" fmla="+- 21600 0 G2"/>
                <a:gd name="G4" fmla="+/ 2537 21600 2"/>
                <a:gd name="G5" fmla="+/ G1 0 2"/>
                <a:gd name="G6" fmla="*/ 21600 21600 2537"/>
                <a:gd name="G7" fmla="*/ G6 1 2"/>
                <a:gd name="G8" fmla="+- 21600 0 G7"/>
                <a:gd name="G9" fmla="*/ 21600 1 2"/>
                <a:gd name="G10" fmla="+- 2537 0 G9"/>
                <a:gd name="G11" fmla="?: G10 G8 0"/>
                <a:gd name="G12" fmla="?: G10 G7 21600"/>
                <a:gd name="T0" fmla="*/ 20331 w 21600"/>
                <a:gd name="T1" fmla="*/ 10800 h 21600"/>
                <a:gd name="T2" fmla="*/ 10800 w 21600"/>
                <a:gd name="T3" fmla="*/ 21600 h 21600"/>
                <a:gd name="T4" fmla="*/ 1269 w 21600"/>
                <a:gd name="T5" fmla="*/ 10800 h 21600"/>
                <a:gd name="T6" fmla="*/ 10800 w 21600"/>
                <a:gd name="T7" fmla="*/ 0 h 21600"/>
                <a:gd name="T8" fmla="*/ 3069 w 21600"/>
                <a:gd name="T9" fmla="*/ 3069 h 21600"/>
                <a:gd name="T10" fmla="*/ 18531 w 21600"/>
                <a:gd name="T11" fmla="*/ 185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537" y="21600"/>
                  </a:lnTo>
                  <a:lnTo>
                    <a:pt x="1906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8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2" name="Rectangle 1520">
              <a:extLst>
                <a:ext uri="{FF2B5EF4-FFF2-40B4-BE49-F238E27FC236}">
                  <a16:creationId xmlns:a16="http://schemas.microsoft.com/office/drawing/2014/main" id="{1E5AD650-9F35-47A7-9A88-DBCC801F7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1"/>
              <a:ext cx="1859" cy="998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3" name="Rectangle 1521">
              <a:extLst>
                <a:ext uri="{FF2B5EF4-FFF2-40B4-BE49-F238E27FC236}">
                  <a16:creationId xmlns:a16="http://schemas.microsoft.com/office/drawing/2014/main" id="{989E4A99-EF9E-439E-84E9-BA4DC11A8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979"/>
              <a:ext cx="1859" cy="9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4" name="AutoShape 1522">
              <a:extLst>
                <a:ext uri="{FF2B5EF4-FFF2-40B4-BE49-F238E27FC236}">
                  <a16:creationId xmlns:a16="http://schemas.microsoft.com/office/drawing/2014/main" id="{78CDFD68-7066-4E9F-B904-EDCA104F41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1525"/>
              <a:ext cx="227" cy="454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5" name="AutoShape 1523">
              <a:extLst>
                <a:ext uri="{FF2B5EF4-FFF2-40B4-BE49-F238E27FC236}">
                  <a16:creationId xmlns:a16="http://schemas.microsoft.com/office/drawing/2014/main" id="{8DDF9803-0423-48B8-975A-36D5031A749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485" y="2007"/>
              <a:ext cx="499" cy="62"/>
            </a:xfrm>
            <a:custGeom>
              <a:avLst/>
              <a:gdLst>
                <a:gd name="G0" fmla="+- 2537 0 0"/>
                <a:gd name="G1" fmla="+- 21600 0 2537"/>
                <a:gd name="G2" fmla="*/ 2537 1 2"/>
                <a:gd name="G3" fmla="+- 21600 0 G2"/>
                <a:gd name="G4" fmla="+/ 2537 21600 2"/>
                <a:gd name="G5" fmla="+/ G1 0 2"/>
                <a:gd name="G6" fmla="*/ 21600 21600 2537"/>
                <a:gd name="G7" fmla="*/ G6 1 2"/>
                <a:gd name="G8" fmla="+- 21600 0 G7"/>
                <a:gd name="G9" fmla="*/ 21600 1 2"/>
                <a:gd name="G10" fmla="+- 2537 0 G9"/>
                <a:gd name="G11" fmla="?: G10 G8 0"/>
                <a:gd name="G12" fmla="?: G10 G7 21600"/>
                <a:gd name="T0" fmla="*/ 20331 w 21600"/>
                <a:gd name="T1" fmla="*/ 10800 h 21600"/>
                <a:gd name="T2" fmla="*/ 10800 w 21600"/>
                <a:gd name="T3" fmla="*/ 21600 h 21600"/>
                <a:gd name="T4" fmla="*/ 1269 w 21600"/>
                <a:gd name="T5" fmla="*/ 10800 h 21600"/>
                <a:gd name="T6" fmla="*/ 10800 w 21600"/>
                <a:gd name="T7" fmla="*/ 0 h 21600"/>
                <a:gd name="T8" fmla="*/ 3069 w 21600"/>
                <a:gd name="T9" fmla="*/ 3069 h 21600"/>
                <a:gd name="T10" fmla="*/ 18531 w 21600"/>
                <a:gd name="T11" fmla="*/ 185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537" y="21600"/>
                  </a:lnTo>
                  <a:lnTo>
                    <a:pt x="1906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9020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6" name="AutoShape 1524">
              <a:extLst>
                <a:ext uri="{FF2B5EF4-FFF2-40B4-BE49-F238E27FC236}">
                  <a16:creationId xmlns:a16="http://schemas.microsoft.com/office/drawing/2014/main" id="{611E8082-89AE-4B9D-B614-5669B075EE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979"/>
              <a:ext cx="136" cy="90"/>
            </a:xfrm>
            <a:prstGeom prst="roundRect">
              <a:avLst>
                <a:gd name="adj" fmla="val 28889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4118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7" name="AutoShape 1525">
              <a:extLst>
                <a:ext uri="{FF2B5EF4-FFF2-40B4-BE49-F238E27FC236}">
                  <a16:creationId xmlns:a16="http://schemas.microsoft.com/office/drawing/2014/main" id="{898B1AB8-01DE-447C-8221-0DA392D53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1026"/>
              <a:ext cx="726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4118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8" name="AutoShape 1526">
              <a:extLst>
                <a:ext uri="{FF2B5EF4-FFF2-40B4-BE49-F238E27FC236}">
                  <a16:creationId xmlns:a16="http://schemas.microsoft.com/office/drawing/2014/main" id="{2F667928-DF50-4693-BB2A-33372BC3A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2" y="1049"/>
              <a:ext cx="68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0980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9" name="Rectangle 1527">
              <a:extLst>
                <a:ext uri="{FF2B5EF4-FFF2-40B4-BE49-F238E27FC236}">
                  <a16:creationId xmlns:a16="http://schemas.microsoft.com/office/drawing/2014/main" id="{2C249F7F-BED2-4F19-8B8C-B2108FFB3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1389"/>
              <a:ext cx="317" cy="91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40" name="AutoShape 1528">
              <a:extLst>
                <a:ext uri="{FF2B5EF4-FFF2-40B4-BE49-F238E27FC236}">
                  <a16:creationId xmlns:a16="http://schemas.microsoft.com/office/drawing/2014/main" id="{DDEAF141-1B6C-4782-9672-E735DBFB9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935"/>
              <a:ext cx="90" cy="77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41" name="AutoShape 1529">
              <a:extLst>
                <a:ext uri="{FF2B5EF4-FFF2-40B4-BE49-F238E27FC236}">
                  <a16:creationId xmlns:a16="http://schemas.microsoft.com/office/drawing/2014/main" id="{15DECC79-F949-4D32-970B-252B62A7C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935"/>
              <a:ext cx="90" cy="77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42" name="AutoShape 1530">
              <a:extLst>
                <a:ext uri="{FF2B5EF4-FFF2-40B4-BE49-F238E27FC236}">
                  <a16:creationId xmlns:a16="http://schemas.microsoft.com/office/drawing/2014/main" id="{0383001B-C455-495A-B393-AC07AAB78A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2" y="1507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43" name="Group 1531">
              <a:extLst>
                <a:ext uri="{FF2B5EF4-FFF2-40B4-BE49-F238E27FC236}">
                  <a16:creationId xmlns:a16="http://schemas.microsoft.com/office/drawing/2014/main" id="{DC928401-9F48-4582-93BC-2737D2FDB4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4" y="732"/>
              <a:ext cx="440" cy="83"/>
              <a:chOff x="2304" y="732"/>
              <a:chExt cx="498" cy="136"/>
            </a:xfrm>
          </p:grpSpPr>
          <p:sp>
            <p:nvSpPr>
              <p:cNvPr id="14844" name="AutoShape 1532">
                <a:extLst>
                  <a:ext uri="{FF2B5EF4-FFF2-40B4-BE49-F238E27FC236}">
                    <a16:creationId xmlns:a16="http://schemas.microsoft.com/office/drawing/2014/main" id="{3268D05C-B41C-40AD-B4B3-A489388F17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304" y="732"/>
                <a:ext cx="498" cy="136"/>
              </a:xfrm>
              <a:custGeom>
                <a:avLst/>
                <a:gdLst>
                  <a:gd name="G0" fmla="+- 1778 0 0"/>
                  <a:gd name="G1" fmla="+- 21600 0 1778"/>
                  <a:gd name="G2" fmla="*/ 1778 1 2"/>
                  <a:gd name="G3" fmla="+- 21600 0 G2"/>
                  <a:gd name="G4" fmla="+/ 1778 21600 2"/>
                  <a:gd name="G5" fmla="+/ G1 0 2"/>
                  <a:gd name="G6" fmla="*/ 21600 21600 1778"/>
                  <a:gd name="G7" fmla="*/ G6 1 2"/>
                  <a:gd name="G8" fmla="+- 21600 0 G7"/>
                  <a:gd name="G9" fmla="*/ 21600 1 2"/>
                  <a:gd name="G10" fmla="+- 1778 0 G9"/>
                  <a:gd name="G11" fmla="?: G10 G8 0"/>
                  <a:gd name="G12" fmla="?: G10 G7 21600"/>
                  <a:gd name="T0" fmla="*/ 20711 w 21600"/>
                  <a:gd name="T1" fmla="*/ 10800 h 21600"/>
                  <a:gd name="T2" fmla="*/ 10800 w 21600"/>
                  <a:gd name="T3" fmla="*/ 21600 h 21600"/>
                  <a:gd name="T4" fmla="*/ 889 w 21600"/>
                  <a:gd name="T5" fmla="*/ 10800 h 21600"/>
                  <a:gd name="T6" fmla="*/ 10800 w 21600"/>
                  <a:gd name="T7" fmla="*/ 0 h 21600"/>
                  <a:gd name="T8" fmla="*/ 2689 w 21600"/>
                  <a:gd name="T9" fmla="*/ 2689 h 21600"/>
                  <a:gd name="T10" fmla="*/ 18911 w 21600"/>
                  <a:gd name="T11" fmla="*/ 1891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78" y="21600"/>
                    </a:lnTo>
                    <a:lnTo>
                      <a:pt x="198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5" name="AutoShape 1533">
                <a:extLst>
                  <a:ext uri="{FF2B5EF4-FFF2-40B4-BE49-F238E27FC236}">
                    <a16:creationId xmlns:a16="http://schemas.microsoft.com/office/drawing/2014/main" id="{7DF662C5-8E6F-470C-9E38-BF47A81768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326" y="748"/>
                <a:ext cx="452" cy="102"/>
              </a:xfrm>
              <a:custGeom>
                <a:avLst/>
                <a:gdLst>
                  <a:gd name="G0" fmla="+- 1778 0 0"/>
                  <a:gd name="G1" fmla="+- 21600 0 1778"/>
                  <a:gd name="G2" fmla="*/ 1778 1 2"/>
                  <a:gd name="G3" fmla="+- 21600 0 G2"/>
                  <a:gd name="G4" fmla="+/ 1778 21600 2"/>
                  <a:gd name="G5" fmla="+/ G1 0 2"/>
                  <a:gd name="G6" fmla="*/ 21600 21600 1778"/>
                  <a:gd name="G7" fmla="*/ G6 1 2"/>
                  <a:gd name="G8" fmla="+- 21600 0 G7"/>
                  <a:gd name="G9" fmla="*/ 21600 1 2"/>
                  <a:gd name="G10" fmla="+- 1778 0 G9"/>
                  <a:gd name="G11" fmla="?: G10 G8 0"/>
                  <a:gd name="G12" fmla="?: G10 G7 21600"/>
                  <a:gd name="T0" fmla="*/ 20711 w 21600"/>
                  <a:gd name="T1" fmla="*/ 10800 h 21600"/>
                  <a:gd name="T2" fmla="*/ 10800 w 21600"/>
                  <a:gd name="T3" fmla="*/ 21600 h 21600"/>
                  <a:gd name="T4" fmla="*/ 889 w 21600"/>
                  <a:gd name="T5" fmla="*/ 10800 h 21600"/>
                  <a:gd name="T6" fmla="*/ 10800 w 21600"/>
                  <a:gd name="T7" fmla="*/ 0 h 21600"/>
                  <a:gd name="T8" fmla="*/ 2689 w 21600"/>
                  <a:gd name="T9" fmla="*/ 2689 h 21600"/>
                  <a:gd name="T10" fmla="*/ 18911 w 21600"/>
                  <a:gd name="T11" fmla="*/ 1891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78" y="21600"/>
                    </a:lnTo>
                    <a:lnTo>
                      <a:pt x="198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189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46" name="Group 1534">
              <a:extLst>
                <a:ext uri="{FF2B5EF4-FFF2-40B4-BE49-F238E27FC236}">
                  <a16:creationId xmlns:a16="http://schemas.microsoft.com/office/drawing/2014/main" id="{3BD5A650-951D-43A8-B630-C64AA5D2C7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2" y="738"/>
              <a:ext cx="247" cy="61"/>
              <a:chOff x="2782" y="738"/>
              <a:chExt cx="226" cy="91"/>
            </a:xfrm>
          </p:grpSpPr>
          <p:sp>
            <p:nvSpPr>
              <p:cNvPr id="14847" name="Oval 1535">
                <a:extLst>
                  <a:ext uri="{FF2B5EF4-FFF2-40B4-BE49-F238E27FC236}">
                    <a16:creationId xmlns:a16="http://schemas.microsoft.com/office/drawing/2014/main" id="{C877F392-DBA9-41BA-8865-9AF9F312EB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2" y="738"/>
                <a:ext cx="226" cy="90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8" name="Oval 1536">
                <a:extLst>
                  <a:ext uri="{FF2B5EF4-FFF2-40B4-BE49-F238E27FC236}">
                    <a16:creationId xmlns:a16="http://schemas.microsoft.com/office/drawing/2014/main" id="{1DA2CFD4-DA8E-4B90-8E28-1BE6591C5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802" y="754"/>
                <a:ext cx="186" cy="75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49" name="Group 1537">
              <a:extLst>
                <a:ext uri="{FF2B5EF4-FFF2-40B4-BE49-F238E27FC236}">
                  <a16:creationId xmlns:a16="http://schemas.microsoft.com/office/drawing/2014/main" id="{96FDE91D-A000-4C32-9502-B974F9A9DD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47" y="836"/>
              <a:ext cx="771" cy="44"/>
              <a:chOff x="2213" y="845"/>
              <a:chExt cx="771" cy="90"/>
            </a:xfrm>
          </p:grpSpPr>
          <p:sp>
            <p:nvSpPr>
              <p:cNvPr id="14850" name="AutoShape 1538">
                <a:extLst>
                  <a:ext uri="{FF2B5EF4-FFF2-40B4-BE49-F238E27FC236}">
                    <a16:creationId xmlns:a16="http://schemas.microsoft.com/office/drawing/2014/main" id="{9373F515-7E4C-4A4B-B9D4-742F9C100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845"/>
                <a:ext cx="771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51" name="AutoShape 1539">
                <a:extLst>
                  <a:ext uri="{FF2B5EF4-FFF2-40B4-BE49-F238E27FC236}">
                    <a16:creationId xmlns:a16="http://schemas.microsoft.com/office/drawing/2014/main" id="{AE717855-3C78-4D1A-B26A-245E4EC2BC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860"/>
                <a:ext cx="227" cy="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52" name="AutoShape 1540">
                <a:extLst>
                  <a:ext uri="{FF2B5EF4-FFF2-40B4-BE49-F238E27FC236}">
                    <a16:creationId xmlns:a16="http://schemas.microsoft.com/office/drawing/2014/main" id="{A3915B22-2C4E-42D5-88BD-648501D54B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860"/>
                <a:ext cx="227" cy="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53" name="AutoShape 1541">
                <a:extLst>
                  <a:ext uri="{FF2B5EF4-FFF2-40B4-BE49-F238E27FC236}">
                    <a16:creationId xmlns:a16="http://schemas.microsoft.com/office/drawing/2014/main" id="{3390FE1A-B31E-4E46-8FE4-E50E17943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860"/>
                <a:ext cx="227" cy="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54" name="Group 1542">
              <a:extLst>
                <a:ext uri="{FF2B5EF4-FFF2-40B4-BE49-F238E27FC236}">
                  <a16:creationId xmlns:a16="http://schemas.microsoft.com/office/drawing/2014/main" id="{C54B0629-FAE6-426E-BDF6-31944489E6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43" y="730"/>
              <a:ext cx="383" cy="136"/>
              <a:chOff x="4209" y="663"/>
              <a:chExt cx="680" cy="363"/>
            </a:xfrm>
          </p:grpSpPr>
          <p:sp>
            <p:nvSpPr>
              <p:cNvPr id="14855" name="AutoShape 1543">
                <a:extLst>
                  <a:ext uri="{FF2B5EF4-FFF2-40B4-BE49-F238E27FC236}">
                    <a16:creationId xmlns:a16="http://schemas.microsoft.com/office/drawing/2014/main" id="{43E46B03-2F19-4049-9025-759EB4715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663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56" name="AutoShape 1544">
                <a:extLst>
                  <a:ext uri="{FF2B5EF4-FFF2-40B4-BE49-F238E27FC236}">
                    <a16:creationId xmlns:a16="http://schemas.microsoft.com/office/drawing/2014/main" id="{A17998C7-C4CF-4070-8BBC-B2BCD1371E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663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57" name="AutoShape 1545">
                <a:extLst>
                  <a:ext uri="{FF2B5EF4-FFF2-40B4-BE49-F238E27FC236}">
                    <a16:creationId xmlns:a16="http://schemas.microsoft.com/office/drawing/2014/main" id="{37DEE9C9-4B71-497C-A3A7-F3280BA97B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663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58" name="AutoShape 1546">
                <a:extLst>
                  <a:ext uri="{FF2B5EF4-FFF2-40B4-BE49-F238E27FC236}">
                    <a16:creationId xmlns:a16="http://schemas.microsoft.com/office/drawing/2014/main" id="{A6566EBF-92C9-429A-A5CC-C620720B6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754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59" name="AutoShape 1547">
                <a:extLst>
                  <a:ext uri="{FF2B5EF4-FFF2-40B4-BE49-F238E27FC236}">
                    <a16:creationId xmlns:a16="http://schemas.microsoft.com/office/drawing/2014/main" id="{890F74E8-0D4B-4F53-852C-0CB2E14C60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754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60" name="AutoShape 1548">
                <a:extLst>
                  <a:ext uri="{FF2B5EF4-FFF2-40B4-BE49-F238E27FC236}">
                    <a16:creationId xmlns:a16="http://schemas.microsoft.com/office/drawing/2014/main" id="{98E67221-1BF5-4398-BDCB-1545180EBA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7" y="754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61" name="AutoShape 1549">
                <a:extLst>
                  <a:ext uri="{FF2B5EF4-FFF2-40B4-BE49-F238E27FC236}">
                    <a16:creationId xmlns:a16="http://schemas.microsoft.com/office/drawing/2014/main" id="{BBB012E8-0587-4695-B549-433EBAC77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0" y="845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62" name="AutoShape 1550">
                <a:extLst>
                  <a:ext uri="{FF2B5EF4-FFF2-40B4-BE49-F238E27FC236}">
                    <a16:creationId xmlns:a16="http://schemas.microsoft.com/office/drawing/2014/main" id="{A173B619-2635-4925-A799-C37B0E08B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845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63" name="AutoShape 1551">
                <a:extLst>
                  <a:ext uri="{FF2B5EF4-FFF2-40B4-BE49-F238E27FC236}">
                    <a16:creationId xmlns:a16="http://schemas.microsoft.com/office/drawing/2014/main" id="{DF4BE7D6-39B5-41DE-830B-1D369C2B20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3" y="845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64" name="AutoShape 1552">
                <a:extLst>
                  <a:ext uri="{FF2B5EF4-FFF2-40B4-BE49-F238E27FC236}">
                    <a16:creationId xmlns:a16="http://schemas.microsoft.com/office/drawing/2014/main" id="{5524701C-AEC8-43AC-BC08-3312D007B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935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65" name="AutoShape 1553">
                <a:extLst>
                  <a:ext uri="{FF2B5EF4-FFF2-40B4-BE49-F238E27FC236}">
                    <a16:creationId xmlns:a16="http://schemas.microsoft.com/office/drawing/2014/main" id="{7B8643E6-9B4E-471C-A74B-46DFAFF1A0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6" y="935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66" name="AutoShape 1554">
                <a:extLst>
                  <a:ext uri="{FF2B5EF4-FFF2-40B4-BE49-F238E27FC236}">
                    <a16:creationId xmlns:a16="http://schemas.microsoft.com/office/drawing/2014/main" id="{48868150-B775-40F7-81C1-F296A44E3A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8" y="935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67" name="Group 1555">
              <a:extLst>
                <a:ext uri="{FF2B5EF4-FFF2-40B4-BE49-F238E27FC236}">
                  <a16:creationId xmlns:a16="http://schemas.microsoft.com/office/drawing/2014/main" id="{6FB81E68-F029-45B0-B2A1-EFB21F9954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754"/>
              <a:ext cx="245" cy="103"/>
              <a:chOff x="4753" y="1117"/>
              <a:chExt cx="283" cy="143"/>
            </a:xfrm>
          </p:grpSpPr>
          <p:sp>
            <p:nvSpPr>
              <p:cNvPr id="14868" name="AutoShape 1556">
                <a:extLst>
                  <a:ext uri="{FF2B5EF4-FFF2-40B4-BE49-F238E27FC236}">
                    <a16:creationId xmlns:a16="http://schemas.microsoft.com/office/drawing/2014/main" id="{CD4FF938-ABB5-431C-88F0-15E92BBA14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910" y="1117"/>
                <a:ext cx="126" cy="6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69" name="AutoShape 1557">
                <a:extLst>
                  <a:ext uri="{FF2B5EF4-FFF2-40B4-BE49-F238E27FC236}">
                    <a16:creationId xmlns:a16="http://schemas.microsoft.com/office/drawing/2014/main" id="{13CFF97C-AF63-46AB-865E-63B0DE128B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785" y="1117"/>
                <a:ext cx="125" cy="6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70" name="AutoShape 1558">
                <a:extLst>
                  <a:ext uri="{FF2B5EF4-FFF2-40B4-BE49-F238E27FC236}">
                    <a16:creationId xmlns:a16="http://schemas.microsoft.com/office/drawing/2014/main" id="{815F3900-3063-468D-97FC-CCECFE5C12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880" y="1196"/>
                <a:ext cx="125" cy="6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71" name="AutoShape 1559">
                <a:extLst>
                  <a:ext uri="{FF2B5EF4-FFF2-40B4-BE49-F238E27FC236}">
                    <a16:creationId xmlns:a16="http://schemas.microsoft.com/office/drawing/2014/main" id="{41DD7908-4DD3-4A04-A989-572401003C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753" y="1196"/>
                <a:ext cx="126" cy="6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72" name="Group 1560">
              <a:extLst>
                <a:ext uri="{FF2B5EF4-FFF2-40B4-BE49-F238E27FC236}">
                  <a16:creationId xmlns:a16="http://schemas.microsoft.com/office/drawing/2014/main" id="{53896C53-B2AD-48CB-9758-F1F78501E8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43" y="738"/>
              <a:ext cx="179" cy="136"/>
              <a:chOff x="4481" y="1071"/>
              <a:chExt cx="179" cy="136"/>
            </a:xfrm>
          </p:grpSpPr>
          <p:sp>
            <p:nvSpPr>
              <p:cNvPr id="14873" name="AutoShape 1561">
                <a:extLst>
                  <a:ext uri="{FF2B5EF4-FFF2-40B4-BE49-F238E27FC236}">
                    <a16:creationId xmlns:a16="http://schemas.microsoft.com/office/drawing/2014/main" id="{9958B3DE-DFB2-4C36-9EC4-78D2A69D97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1071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74" name="AutoShape 1562">
                <a:extLst>
                  <a:ext uri="{FF2B5EF4-FFF2-40B4-BE49-F238E27FC236}">
                    <a16:creationId xmlns:a16="http://schemas.microsoft.com/office/drawing/2014/main" id="{EFDCE9C3-75BC-4A25-8406-795602EA55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0" y="1122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75" name="AutoShape 1563">
                <a:extLst>
                  <a:ext uri="{FF2B5EF4-FFF2-40B4-BE49-F238E27FC236}">
                    <a16:creationId xmlns:a16="http://schemas.microsoft.com/office/drawing/2014/main" id="{BA208104-1C1D-4DEA-9CF4-28445B5555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8" y="1173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76" name="Group 1564">
              <a:extLst>
                <a:ext uri="{FF2B5EF4-FFF2-40B4-BE49-F238E27FC236}">
                  <a16:creationId xmlns:a16="http://schemas.microsoft.com/office/drawing/2014/main" id="{4FA43E31-E1DD-42C3-A4E1-699F678B569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684" y="750"/>
              <a:ext cx="69" cy="106"/>
              <a:chOff x="4481" y="1071"/>
              <a:chExt cx="179" cy="136"/>
            </a:xfrm>
          </p:grpSpPr>
          <p:sp>
            <p:nvSpPr>
              <p:cNvPr id="14877" name="AutoShape 1565">
                <a:extLst>
                  <a:ext uri="{FF2B5EF4-FFF2-40B4-BE49-F238E27FC236}">
                    <a16:creationId xmlns:a16="http://schemas.microsoft.com/office/drawing/2014/main" id="{4BC7DBBF-F3F3-49AF-8B71-624B73D988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1071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78" name="AutoShape 1566">
                <a:extLst>
                  <a:ext uri="{FF2B5EF4-FFF2-40B4-BE49-F238E27FC236}">
                    <a16:creationId xmlns:a16="http://schemas.microsoft.com/office/drawing/2014/main" id="{01579E49-5444-42FD-9250-76EDDDADE4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0" y="1122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79" name="AutoShape 1567">
                <a:extLst>
                  <a:ext uri="{FF2B5EF4-FFF2-40B4-BE49-F238E27FC236}">
                    <a16:creationId xmlns:a16="http://schemas.microsoft.com/office/drawing/2014/main" id="{E4A9CB22-B54F-4A97-BB9D-965260623D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8" y="1173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80" name="Group 1568">
              <a:extLst>
                <a:ext uri="{FF2B5EF4-FFF2-40B4-BE49-F238E27FC236}">
                  <a16:creationId xmlns:a16="http://schemas.microsoft.com/office/drawing/2014/main" id="{25DA4A16-2B27-4353-9066-0514C7B23443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746" y="750"/>
              <a:ext cx="69" cy="106"/>
              <a:chOff x="4481" y="1071"/>
              <a:chExt cx="179" cy="136"/>
            </a:xfrm>
          </p:grpSpPr>
          <p:sp>
            <p:nvSpPr>
              <p:cNvPr id="14881" name="AutoShape 1569">
                <a:extLst>
                  <a:ext uri="{FF2B5EF4-FFF2-40B4-BE49-F238E27FC236}">
                    <a16:creationId xmlns:a16="http://schemas.microsoft.com/office/drawing/2014/main" id="{DC037AA9-FF9C-4DE6-AC85-6590C3F626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1071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82" name="AutoShape 1570">
                <a:extLst>
                  <a:ext uri="{FF2B5EF4-FFF2-40B4-BE49-F238E27FC236}">
                    <a16:creationId xmlns:a16="http://schemas.microsoft.com/office/drawing/2014/main" id="{F5DD63F9-6AE0-44D1-9CBA-91D2578A47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0" y="1122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83" name="AutoShape 1571">
                <a:extLst>
                  <a:ext uri="{FF2B5EF4-FFF2-40B4-BE49-F238E27FC236}">
                    <a16:creationId xmlns:a16="http://schemas.microsoft.com/office/drawing/2014/main" id="{12F41989-5DD1-4F78-ABF0-57754D727F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8" y="1173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904" name="Group 1592">
            <a:extLst>
              <a:ext uri="{FF2B5EF4-FFF2-40B4-BE49-F238E27FC236}">
                <a16:creationId xmlns:a16="http://schemas.microsoft.com/office/drawing/2014/main" id="{A39C80FA-33E1-4078-8C5F-DFE9BD3CD238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1341438"/>
            <a:ext cx="1439863" cy="646112"/>
            <a:chOff x="1532" y="1773"/>
            <a:chExt cx="2178" cy="977"/>
          </a:xfrm>
        </p:grpSpPr>
        <p:sp>
          <p:nvSpPr>
            <p:cNvPr id="14884" name="Rectangle 1572">
              <a:extLst>
                <a:ext uri="{FF2B5EF4-FFF2-40B4-BE49-F238E27FC236}">
                  <a16:creationId xmlns:a16="http://schemas.microsoft.com/office/drawing/2014/main" id="{32E5556B-FA2C-47C5-93C1-20D21AA3B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773"/>
              <a:ext cx="1631" cy="52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5" name="AutoShape 1573">
              <a:extLst>
                <a:ext uri="{FF2B5EF4-FFF2-40B4-BE49-F238E27FC236}">
                  <a16:creationId xmlns:a16="http://schemas.microsoft.com/office/drawing/2014/main" id="{87645EE8-67C7-46E5-91C3-ADDF3931B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842"/>
              <a:ext cx="2178" cy="681"/>
            </a:xfrm>
            <a:prstGeom prst="roundRect">
              <a:avLst>
                <a:gd name="adj" fmla="val 9986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6" name="AutoShape 1574">
              <a:extLst>
                <a:ext uri="{FF2B5EF4-FFF2-40B4-BE49-F238E27FC236}">
                  <a16:creationId xmlns:a16="http://schemas.microsoft.com/office/drawing/2014/main" id="{BB652C7A-20BB-416B-9D53-ACCE209F4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4" y="1864"/>
              <a:ext cx="2133" cy="653"/>
            </a:xfrm>
            <a:prstGeom prst="roundRect">
              <a:avLst>
                <a:gd name="adj" fmla="val 6431"/>
              </a:avLst>
            </a:prstGeom>
            <a:solidFill>
              <a:srgbClr val="0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7" name="Rectangle 1575">
              <a:extLst>
                <a:ext uri="{FF2B5EF4-FFF2-40B4-BE49-F238E27FC236}">
                  <a16:creationId xmlns:a16="http://schemas.microsoft.com/office/drawing/2014/main" id="{BCA09BE8-A0C8-40F1-887D-B75DE452B8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024"/>
              <a:ext cx="2178" cy="499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8" name="Rectangle 1576">
              <a:extLst>
                <a:ext uri="{FF2B5EF4-FFF2-40B4-BE49-F238E27FC236}">
                  <a16:creationId xmlns:a16="http://schemas.microsoft.com/office/drawing/2014/main" id="{5E2DA47B-42CD-4870-A977-7B3C576EA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523"/>
              <a:ext cx="2086" cy="9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6667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9" name="Rectangle 1577">
              <a:extLst>
                <a:ext uri="{FF2B5EF4-FFF2-40B4-BE49-F238E27FC236}">
                  <a16:creationId xmlns:a16="http://schemas.microsoft.com/office/drawing/2014/main" id="{BE09821F-2636-4EC0-9174-F31F70FF4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2069"/>
              <a:ext cx="1633" cy="318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3725"/>
                    <a:invGamma/>
                  </a:srgbClr>
                </a:gs>
              </a:gsLst>
              <a:lin ang="189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0" name="Rectangle 1578">
              <a:extLst>
                <a:ext uri="{FF2B5EF4-FFF2-40B4-BE49-F238E27FC236}">
                  <a16:creationId xmlns:a16="http://schemas.microsoft.com/office/drawing/2014/main" id="{77705B11-06A5-4622-814E-7B68C2A163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069"/>
              <a:ext cx="182" cy="46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1" name="Rectangle 1579">
              <a:extLst>
                <a:ext uri="{FF2B5EF4-FFF2-40B4-BE49-F238E27FC236}">
                  <a16:creationId xmlns:a16="http://schemas.microsoft.com/office/drawing/2014/main" id="{A2E7DBEE-3AE2-4B46-95EA-B7AF5A084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97"/>
              <a:ext cx="1996" cy="46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2" name="Rectangle 1580">
              <a:extLst>
                <a:ext uri="{FF2B5EF4-FFF2-40B4-BE49-F238E27FC236}">
                  <a16:creationId xmlns:a16="http://schemas.microsoft.com/office/drawing/2014/main" id="{DC17C194-6FC8-4A45-9FB4-756D420A0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024"/>
              <a:ext cx="227" cy="49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3" name="Rectangle 1581">
              <a:extLst>
                <a:ext uri="{FF2B5EF4-FFF2-40B4-BE49-F238E27FC236}">
                  <a16:creationId xmlns:a16="http://schemas.microsoft.com/office/drawing/2014/main" id="{11A43DC1-788C-44B8-BD13-F5E8FA1D24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83" y="2024"/>
              <a:ext cx="227" cy="49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4" name="AutoShape 1582">
              <a:extLst>
                <a:ext uri="{FF2B5EF4-FFF2-40B4-BE49-F238E27FC236}">
                  <a16:creationId xmlns:a16="http://schemas.microsoft.com/office/drawing/2014/main" id="{63E05FFE-A6B0-4E69-B70D-453A2561DF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304" y="2696"/>
              <a:ext cx="651" cy="54"/>
            </a:xfrm>
            <a:custGeom>
              <a:avLst/>
              <a:gdLst>
                <a:gd name="G0" fmla="+- 2234 0 0"/>
                <a:gd name="G1" fmla="+- 21600 0 2234"/>
                <a:gd name="G2" fmla="*/ 2234 1 2"/>
                <a:gd name="G3" fmla="+- 21600 0 G2"/>
                <a:gd name="G4" fmla="+/ 2234 21600 2"/>
                <a:gd name="G5" fmla="+/ G1 0 2"/>
                <a:gd name="G6" fmla="*/ 21600 21600 2234"/>
                <a:gd name="G7" fmla="*/ G6 1 2"/>
                <a:gd name="G8" fmla="+- 21600 0 G7"/>
                <a:gd name="G9" fmla="*/ 21600 1 2"/>
                <a:gd name="G10" fmla="+- 2234 0 G9"/>
                <a:gd name="G11" fmla="?: G10 G8 0"/>
                <a:gd name="G12" fmla="?: G10 G7 21600"/>
                <a:gd name="T0" fmla="*/ 20483 w 21600"/>
                <a:gd name="T1" fmla="*/ 10800 h 21600"/>
                <a:gd name="T2" fmla="*/ 10800 w 21600"/>
                <a:gd name="T3" fmla="*/ 21600 h 21600"/>
                <a:gd name="T4" fmla="*/ 1117 w 21600"/>
                <a:gd name="T5" fmla="*/ 10800 h 21600"/>
                <a:gd name="T6" fmla="*/ 10800 w 21600"/>
                <a:gd name="T7" fmla="*/ 0 h 21600"/>
                <a:gd name="T8" fmla="*/ 2917 w 21600"/>
                <a:gd name="T9" fmla="*/ 2917 h 21600"/>
                <a:gd name="T10" fmla="*/ 18683 w 21600"/>
                <a:gd name="T11" fmla="*/ 1868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234" y="21600"/>
                  </a:lnTo>
                  <a:lnTo>
                    <a:pt x="1936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5" name="AutoShape 1583">
              <a:extLst>
                <a:ext uri="{FF2B5EF4-FFF2-40B4-BE49-F238E27FC236}">
                  <a16:creationId xmlns:a16="http://schemas.microsoft.com/office/drawing/2014/main" id="{C3469C42-48FA-456A-942F-04D36C8A889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759" y="2432"/>
              <a:ext cx="1769" cy="265"/>
            </a:xfrm>
            <a:custGeom>
              <a:avLst/>
              <a:gdLst>
                <a:gd name="G0" fmla="+- 1070 0 0"/>
                <a:gd name="G1" fmla="+- 21600 0 1070"/>
                <a:gd name="G2" fmla="*/ 1070 1 2"/>
                <a:gd name="G3" fmla="+- 21600 0 G2"/>
                <a:gd name="G4" fmla="+/ 1070 21600 2"/>
                <a:gd name="G5" fmla="+/ G1 0 2"/>
                <a:gd name="G6" fmla="*/ 21600 21600 1070"/>
                <a:gd name="G7" fmla="*/ G6 1 2"/>
                <a:gd name="G8" fmla="+- 21600 0 G7"/>
                <a:gd name="G9" fmla="*/ 21600 1 2"/>
                <a:gd name="G10" fmla="+- 1070 0 G9"/>
                <a:gd name="G11" fmla="?: G10 G8 0"/>
                <a:gd name="G12" fmla="?: G10 G7 21600"/>
                <a:gd name="T0" fmla="*/ 21065 w 21600"/>
                <a:gd name="T1" fmla="*/ 10800 h 21600"/>
                <a:gd name="T2" fmla="*/ 10800 w 21600"/>
                <a:gd name="T3" fmla="*/ 21600 h 21600"/>
                <a:gd name="T4" fmla="*/ 535 w 21600"/>
                <a:gd name="T5" fmla="*/ 10800 h 21600"/>
                <a:gd name="T6" fmla="*/ 10800 w 21600"/>
                <a:gd name="T7" fmla="*/ 0 h 21600"/>
                <a:gd name="T8" fmla="*/ 2335 w 21600"/>
                <a:gd name="T9" fmla="*/ 2335 h 21600"/>
                <a:gd name="T10" fmla="*/ 19265 w 21600"/>
                <a:gd name="T11" fmla="*/ 192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70" y="21600"/>
                  </a:lnTo>
                  <a:lnTo>
                    <a:pt x="2053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6" name="AutoShape 1584">
              <a:extLst>
                <a:ext uri="{FF2B5EF4-FFF2-40B4-BE49-F238E27FC236}">
                  <a16:creationId xmlns:a16="http://schemas.microsoft.com/office/drawing/2014/main" id="{F4327444-5915-42BF-A8D5-1C1A811D08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633" y="1810"/>
              <a:ext cx="17" cy="17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97" name="Group 1585">
              <a:extLst>
                <a:ext uri="{FF2B5EF4-FFF2-40B4-BE49-F238E27FC236}">
                  <a16:creationId xmlns:a16="http://schemas.microsoft.com/office/drawing/2014/main" id="{4FA140FC-21E6-42C1-AD9C-53A8BEF9E7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2697"/>
              <a:ext cx="1769" cy="26"/>
              <a:chOff x="897" y="2115"/>
              <a:chExt cx="1044" cy="45"/>
            </a:xfrm>
          </p:grpSpPr>
          <p:sp>
            <p:nvSpPr>
              <p:cNvPr id="14898" name="Rectangle 1586">
                <a:extLst>
                  <a:ext uri="{FF2B5EF4-FFF2-40B4-BE49-F238E27FC236}">
                    <a16:creationId xmlns:a16="http://schemas.microsoft.com/office/drawing/2014/main" id="{934DB229-6A30-462A-BB90-299F4BF650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2115"/>
                <a:ext cx="1044" cy="44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9" name="Rectangle 1587">
                <a:extLst>
                  <a:ext uri="{FF2B5EF4-FFF2-40B4-BE49-F238E27FC236}">
                    <a16:creationId xmlns:a16="http://schemas.microsoft.com/office/drawing/2014/main" id="{DDC21D24-F7EE-455C-93C4-3A4BBCA0ED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115"/>
                <a:ext cx="226" cy="45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900" name="Group 1588">
              <a:extLst>
                <a:ext uri="{FF2B5EF4-FFF2-40B4-BE49-F238E27FC236}">
                  <a16:creationId xmlns:a16="http://schemas.microsoft.com/office/drawing/2014/main" id="{D33FD0E7-72B8-4DC9-A49B-A12155498D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2341"/>
              <a:ext cx="1225" cy="363"/>
              <a:chOff x="1129" y="3657"/>
              <a:chExt cx="694" cy="333"/>
            </a:xfrm>
          </p:grpSpPr>
          <p:sp>
            <p:nvSpPr>
              <p:cNvPr id="14901" name="AutoShape 1589">
                <a:extLst>
                  <a:ext uri="{FF2B5EF4-FFF2-40B4-BE49-F238E27FC236}">
                    <a16:creationId xmlns:a16="http://schemas.microsoft.com/office/drawing/2014/main" id="{515BC28D-A8D2-4916-8EE8-3297E5901A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129" y="3695"/>
                <a:ext cx="694" cy="295"/>
              </a:xfrm>
              <a:custGeom>
                <a:avLst/>
                <a:gdLst>
                  <a:gd name="G0" fmla="+- 2147 0 0"/>
                  <a:gd name="G1" fmla="+- 21600 0 2147"/>
                  <a:gd name="G2" fmla="*/ 2147 1 2"/>
                  <a:gd name="G3" fmla="+- 21600 0 G2"/>
                  <a:gd name="G4" fmla="+/ 2147 21600 2"/>
                  <a:gd name="G5" fmla="+/ G1 0 2"/>
                  <a:gd name="G6" fmla="*/ 21600 21600 2147"/>
                  <a:gd name="G7" fmla="*/ G6 1 2"/>
                  <a:gd name="G8" fmla="+- 21600 0 G7"/>
                  <a:gd name="G9" fmla="*/ 21600 1 2"/>
                  <a:gd name="G10" fmla="+- 2147 0 G9"/>
                  <a:gd name="G11" fmla="?: G10 G8 0"/>
                  <a:gd name="G12" fmla="?: G10 G7 21600"/>
                  <a:gd name="T0" fmla="*/ 20526 w 21600"/>
                  <a:gd name="T1" fmla="*/ 10800 h 21600"/>
                  <a:gd name="T2" fmla="*/ 10800 w 21600"/>
                  <a:gd name="T3" fmla="*/ 21600 h 21600"/>
                  <a:gd name="T4" fmla="*/ 1074 w 21600"/>
                  <a:gd name="T5" fmla="*/ 10800 h 21600"/>
                  <a:gd name="T6" fmla="*/ 10800 w 21600"/>
                  <a:gd name="T7" fmla="*/ 0 h 21600"/>
                  <a:gd name="T8" fmla="*/ 2874 w 21600"/>
                  <a:gd name="T9" fmla="*/ 2874 h 21600"/>
                  <a:gd name="T10" fmla="*/ 18726 w 21600"/>
                  <a:gd name="T11" fmla="*/ 1872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147" y="21600"/>
                    </a:lnTo>
                    <a:lnTo>
                      <a:pt x="194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2" name="Rectangle 1590">
                <a:extLst>
                  <a:ext uri="{FF2B5EF4-FFF2-40B4-BE49-F238E27FC236}">
                    <a16:creationId xmlns:a16="http://schemas.microsoft.com/office/drawing/2014/main" id="{1C206DF4-F69C-4046-B603-582FE941D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9" y="3657"/>
                <a:ext cx="615" cy="134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903" name="Rectangle 1591">
              <a:extLst>
                <a:ext uri="{FF2B5EF4-FFF2-40B4-BE49-F238E27FC236}">
                  <a16:creationId xmlns:a16="http://schemas.microsoft.com/office/drawing/2014/main" id="{CA7B7D8F-DDCC-40D0-9BAD-EDE09DDEE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296"/>
              <a:ext cx="1360" cy="9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905" name="Group 1593">
            <a:extLst>
              <a:ext uri="{FF2B5EF4-FFF2-40B4-BE49-F238E27FC236}">
                <a16:creationId xmlns:a16="http://schemas.microsoft.com/office/drawing/2014/main" id="{19D65787-C55D-4392-9BDC-85B7C198406E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2852738"/>
            <a:ext cx="1300162" cy="1439862"/>
            <a:chOff x="1895" y="618"/>
            <a:chExt cx="1679" cy="1860"/>
          </a:xfrm>
        </p:grpSpPr>
        <p:sp>
          <p:nvSpPr>
            <p:cNvPr id="14906" name="AutoShape 1594">
              <a:extLst>
                <a:ext uri="{FF2B5EF4-FFF2-40B4-BE49-F238E27FC236}">
                  <a16:creationId xmlns:a16="http://schemas.microsoft.com/office/drawing/2014/main" id="{9980F4A1-2369-418B-92C3-E8217CB3A5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1"/>
              <a:ext cx="1679" cy="1407"/>
            </a:xfrm>
            <a:prstGeom prst="roundRect">
              <a:avLst>
                <a:gd name="adj" fmla="val 6403"/>
              </a:avLst>
            </a:prstGeom>
            <a:solidFill>
              <a:srgbClr val="DDDDDD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7" name="AutoShape 1595">
              <a:extLst>
                <a:ext uri="{FF2B5EF4-FFF2-40B4-BE49-F238E27FC236}">
                  <a16:creationId xmlns:a16="http://schemas.microsoft.com/office/drawing/2014/main" id="{638728D1-7EE5-49B4-8A26-3A7CEBC7E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89"/>
              <a:ext cx="1661" cy="1389"/>
            </a:xfrm>
            <a:prstGeom prst="roundRect">
              <a:avLst>
                <a:gd name="adj" fmla="val 5616"/>
              </a:avLst>
            </a:prstGeom>
            <a:solidFill>
              <a:srgbClr val="0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8" name="Rectangle 1596">
              <a:extLst>
                <a:ext uri="{FF2B5EF4-FFF2-40B4-BE49-F238E27FC236}">
                  <a16:creationId xmlns:a16="http://schemas.microsoft.com/office/drawing/2014/main" id="{EBB9CB5E-81B1-45A1-82FF-8E1E6FF8B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88"/>
              <a:ext cx="182" cy="9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9" name="Rectangle 1597">
              <a:extLst>
                <a:ext uri="{FF2B5EF4-FFF2-40B4-BE49-F238E27FC236}">
                  <a16:creationId xmlns:a16="http://schemas.microsoft.com/office/drawing/2014/main" id="{59493396-0581-4D47-8D35-3DBCA6624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2251"/>
              <a:ext cx="165" cy="227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0" name="AutoShape 1598">
              <a:extLst>
                <a:ext uri="{FF2B5EF4-FFF2-40B4-BE49-F238E27FC236}">
                  <a16:creationId xmlns:a16="http://schemas.microsoft.com/office/drawing/2014/main" id="{B4019BBB-9244-409E-A7FA-5289101CD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298"/>
              <a:ext cx="1588" cy="1180"/>
            </a:xfrm>
            <a:prstGeom prst="roundRect">
              <a:avLst>
                <a:gd name="adj" fmla="val 5593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28627"/>
                    <a:invGamma/>
                  </a:srgbClr>
                </a:gs>
              </a:gsLst>
              <a:lin ang="189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1" name="Rectangle 1599">
              <a:extLst>
                <a:ext uri="{FF2B5EF4-FFF2-40B4-BE49-F238E27FC236}">
                  <a16:creationId xmlns:a16="http://schemas.microsoft.com/office/drawing/2014/main" id="{492A7CD1-36B6-4510-B79A-B02A818D9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298"/>
              <a:ext cx="46" cy="1180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33725"/>
                    <a:invGamma/>
                  </a:srgbClr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2" name="AutoShape 1600">
              <a:extLst>
                <a:ext uri="{FF2B5EF4-FFF2-40B4-BE49-F238E27FC236}">
                  <a16:creationId xmlns:a16="http://schemas.microsoft.com/office/drawing/2014/main" id="{85048CB5-0DDE-420C-905B-977C1F160C9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440" y="2432"/>
              <a:ext cx="499" cy="46"/>
            </a:xfrm>
            <a:custGeom>
              <a:avLst/>
              <a:gdLst>
                <a:gd name="G0" fmla="+- 1688 0 0"/>
                <a:gd name="G1" fmla="+- 21600 0 1688"/>
                <a:gd name="G2" fmla="*/ 1688 1 2"/>
                <a:gd name="G3" fmla="+- 21600 0 G2"/>
                <a:gd name="G4" fmla="+/ 1688 21600 2"/>
                <a:gd name="G5" fmla="+/ G1 0 2"/>
                <a:gd name="G6" fmla="*/ 21600 21600 1688"/>
                <a:gd name="G7" fmla="*/ G6 1 2"/>
                <a:gd name="G8" fmla="+- 21600 0 G7"/>
                <a:gd name="G9" fmla="*/ 21600 1 2"/>
                <a:gd name="G10" fmla="+- 1688 0 G9"/>
                <a:gd name="G11" fmla="?: G10 G8 0"/>
                <a:gd name="G12" fmla="?: G10 G7 21600"/>
                <a:gd name="T0" fmla="*/ 20756 w 21600"/>
                <a:gd name="T1" fmla="*/ 10800 h 21600"/>
                <a:gd name="T2" fmla="*/ 10800 w 21600"/>
                <a:gd name="T3" fmla="*/ 21600 h 21600"/>
                <a:gd name="T4" fmla="*/ 844 w 21600"/>
                <a:gd name="T5" fmla="*/ 10800 h 21600"/>
                <a:gd name="T6" fmla="*/ 10800 w 21600"/>
                <a:gd name="T7" fmla="*/ 0 h 21600"/>
                <a:gd name="T8" fmla="*/ 2644 w 21600"/>
                <a:gd name="T9" fmla="*/ 2644 h 21600"/>
                <a:gd name="T10" fmla="*/ 18956 w 21600"/>
                <a:gd name="T11" fmla="*/ 1895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688" y="21600"/>
                  </a:lnTo>
                  <a:lnTo>
                    <a:pt x="1991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913" name="Group 1601">
              <a:extLst>
                <a:ext uri="{FF2B5EF4-FFF2-40B4-BE49-F238E27FC236}">
                  <a16:creationId xmlns:a16="http://schemas.microsoft.com/office/drawing/2014/main" id="{17C621DC-E731-4148-B1BD-EC9AAB023F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1" y="2115"/>
              <a:ext cx="1542" cy="26"/>
              <a:chOff x="1941" y="2024"/>
              <a:chExt cx="1542" cy="91"/>
            </a:xfrm>
          </p:grpSpPr>
          <p:sp>
            <p:nvSpPr>
              <p:cNvPr id="14914" name="Rectangle 1602">
                <a:extLst>
                  <a:ext uri="{FF2B5EF4-FFF2-40B4-BE49-F238E27FC236}">
                    <a16:creationId xmlns:a16="http://schemas.microsoft.com/office/drawing/2014/main" id="{FD0A275A-251E-4C97-A9EF-6B74C71F5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069"/>
                <a:ext cx="1542" cy="46"/>
              </a:xfrm>
              <a:prstGeom prst="rect">
                <a:avLst/>
              </a:prstGeom>
              <a:solidFill>
                <a:srgbClr val="80808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15" name="Rectangle 1603">
                <a:extLst>
                  <a:ext uri="{FF2B5EF4-FFF2-40B4-BE49-F238E27FC236}">
                    <a16:creationId xmlns:a16="http://schemas.microsoft.com/office/drawing/2014/main" id="{017D5C86-102E-44C1-812A-9FA0E24F3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024"/>
                <a:ext cx="1542" cy="46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916" name="Rectangle 1604">
              <a:extLst>
                <a:ext uri="{FF2B5EF4-FFF2-40B4-BE49-F238E27FC236}">
                  <a16:creationId xmlns:a16="http://schemas.microsoft.com/office/drawing/2014/main" id="{A106D61F-731D-44D3-84B5-E713C63F6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888"/>
              <a:ext cx="91" cy="91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7" name="Rectangle 1605">
              <a:extLst>
                <a:ext uri="{FF2B5EF4-FFF2-40B4-BE49-F238E27FC236}">
                  <a16:creationId xmlns:a16="http://schemas.microsoft.com/office/drawing/2014/main" id="{2EE3261F-CAD5-4AF6-99A7-985AAF644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1480"/>
              <a:ext cx="182" cy="45"/>
            </a:xfrm>
            <a:prstGeom prst="rect">
              <a:avLst/>
            </a:prstGeom>
            <a:solidFill>
              <a:srgbClr val="969696">
                <a:alpha val="60001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8" name="Rectangle 1606">
              <a:extLst>
                <a:ext uri="{FF2B5EF4-FFF2-40B4-BE49-F238E27FC236}">
                  <a16:creationId xmlns:a16="http://schemas.microsoft.com/office/drawing/2014/main" id="{E938DD04-9F01-4866-A621-E4F3D55EBD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797"/>
              <a:ext cx="318" cy="318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9" name="Rectangle 1607">
              <a:extLst>
                <a:ext uri="{FF2B5EF4-FFF2-40B4-BE49-F238E27FC236}">
                  <a16:creationId xmlns:a16="http://schemas.microsoft.com/office/drawing/2014/main" id="{5D642C29-A00B-4D89-9E46-AA59A52E9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1933"/>
              <a:ext cx="46" cy="91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0" name="Rectangle 1608">
              <a:extLst>
                <a:ext uri="{FF2B5EF4-FFF2-40B4-BE49-F238E27FC236}">
                  <a16:creationId xmlns:a16="http://schemas.microsoft.com/office/drawing/2014/main" id="{6367B9B5-5247-4A69-8E1D-079779535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26"/>
              <a:ext cx="1543" cy="45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tint val="63529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1" name="Rectangle 1609">
              <a:extLst>
                <a:ext uri="{FF2B5EF4-FFF2-40B4-BE49-F238E27FC236}">
                  <a16:creationId xmlns:a16="http://schemas.microsoft.com/office/drawing/2014/main" id="{46E04936-B8E5-4CE8-AB71-D76C90A66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981"/>
              <a:ext cx="1543" cy="45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tint val="63529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2" name="Rectangle 1610">
              <a:extLst>
                <a:ext uri="{FF2B5EF4-FFF2-40B4-BE49-F238E27FC236}">
                  <a16:creationId xmlns:a16="http://schemas.microsoft.com/office/drawing/2014/main" id="{21397DB7-44AF-4A73-B3FD-B85C3BE96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935"/>
              <a:ext cx="1543" cy="46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3" name="Rectangle 1611">
              <a:extLst>
                <a:ext uri="{FF2B5EF4-FFF2-40B4-BE49-F238E27FC236}">
                  <a16:creationId xmlns:a16="http://schemas.microsoft.com/office/drawing/2014/main" id="{01EF3250-F7DB-4251-8EDE-EFFEEF3965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709"/>
              <a:ext cx="589" cy="226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4902"/>
                    <a:invGamma/>
                  </a:srgbClr>
                </a:gs>
              </a:gsLst>
              <a:lin ang="189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4" name="Rectangle 1612">
              <a:extLst>
                <a:ext uri="{FF2B5EF4-FFF2-40B4-BE49-F238E27FC236}">
                  <a16:creationId xmlns:a16="http://schemas.microsoft.com/office/drawing/2014/main" id="{32D7BEA0-15D8-4F79-9B3F-3191871CD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845"/>
              <a:ext cx="953" cy="9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4902"/>
                    <a:invGamma/>
                  </a:srgbClr>
                </a:gs>
              </a:gsLst>
              <a:lin ang="189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5" name="Freeform 1613">
              <a:extLst>
                <a:ext uri="{FF2B5EF4-FFF2-40B4-BE49-F238E27FC236}">
                  <a16:creationId xmlns:a16="http://schemas.microsoft.com/office/drawing/2014/main" id="{8022778D-B704-4DED-8FF3-E224F57E9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618"/>
              <a:ext cx="953" cy="91"/>
            </a:xfrm>
            <a:custGeom>
              <a:avLst/>
              <a:gdLst>
                <a:gd name="T0" fmla="*/ 0 w 953"/>
                <a:gd name="T1" fmla="*/ 136 h 136"/>
                <a:gd name="T2" fmla="*/ 0 w 953"/>
                <a:gd name="T3" fmla="*/ 0 h 136"/>
                <a:gd name="T4" fmla="*/ 953 w 953"/>
                <a:gd name="T5" fmla="*/ 45 h 136"/>
                <a:gd name="T6" fmla="*/ 953 w 953"/>
                <a:gd name="T7" fmla="*/ 136 h 136"/>
                <a:gd name="T8" fmla="*/ 0 w 953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136">
                  <a:moveTo>
                    <a:pt x="0" y="136"/>
                  </a:moveTo>
                  <a:lnTo>
                    <a:pt x="0" y="0"/>
                  </a:lnTo>
                  <a:lnTo>
                    <a:pt x="953" y="45"/>
                  </a:lnTo>
                  <a:lnTo>
                    <a:pt x="953" y="136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4902"/>
                    <a:invGamma/>
                  </a:srgbClr>
                </a:gs>
              </a:gsLst>
              <a:lin ang="18900000" scaled="1"/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26" name="Freeform 1614">
              <a:extLst>
                <a:ext uri="{FF2B5EF4-FFF2-40B4-BE49-F238E27FC236}">
                  <a16:creationId xmlns:a16="http://schemas.microsoft.com/office/drawing/2014/main" id="{04E2DD26-4832-47C1-BDD4-9A5C78951E7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95" y="618"/>
              <a:ext cx="590" cy="91"/>
            </a:xfrm>
            <a:custGeom>
              <a:avLst/>
              <a:gdLst>
                <a:gd name="T0" fmla="*/ 0 w 953"/>
                <a:gd name="T1" fmla="*/ 136 h 136"/>
                <a:gd name="T2" fmla="*/ 0 w 953"/>
                <a:gd name="T3" fmla="*/ 0 h 136"/>
                <a:gd name="T4" fmla="*/ 953 w 953"/>
                <a:gd name="T5" fmla="*/ 45 h 136"/>
                <a:gd name="T6" fmla="*/ 953 w 953"/>
                <a:gd name="T7" fmla="*/ 136 h 136"/>
                <a:gd name="T8" fmla="*/ 0 w 953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136">
                  <a:moveTo>
                    <a:pt x="0" y="136"/>
                  </a:moveTo>
                  <a:lnTo>
                    <a:pt x="0" y="0"/>
                  </a:lnTo>
                  <a:lnTo>
                    <a:pt x="953" y="45"/>
                  </a:lnTo>
                  <a:lnTo>
                    <a:pt x="953" y="136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4902"/>
                    <a:invGamma/>
                  </a:srgbClr>
                </a:gs>
              </a:gsLst>
              <a:lin ang="18900000" scaled="1"/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27" name="Freeform 1615">
              <a:extLst>
                <a:ext uri="{FF2B5EF4-FFF2-40B4-BE49-F238E27FC236}">
                  <a16:creationId xmlns:a16="http://schemas.microsoft.com/office/drawing/2014/main" id="{8EF02130-AE33-4C20-AED8-5C35ED43C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709"/>
              <a:ext cx="408" cy="136"/>
            </a:xfrm>
            <a:custGeom>
              <a:avLst/>
              <a:gdLst>
                <a:gd name="T0" fmla="*/ 408 w 408"/>
                <a:gd name="T1" fmla="*/ 0 h 136"/>
                <a:gd name="T2" fmla="*/ 0 w 408"/>
                <a:gd name="T3" fmla="*/ 0 h 136"/>
                <a:gd name="T4" fmla="*/ 0 w 408"/>
                <a:gd name="T5" fmla="*/ 136 h 136"/>
                <a:gd name="T6" fmla="*/ 91 w 408"/>
                <a:gd name="T7" fmla="*/ 136 h 136"/>
                <a:gd name="T8" fmla="*/ 45 w 408"/>
                <a:gd name="T9" fmla="*/ 45 h 136"/>
                <a:gd name="T10" fmla="*/ 408 w 408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8" h="136">
                  <a:moveTo>
                    <a:pt x="408" y="0"/>
                  </a:moveTo>
                  <a:lnTo>
                    <a:pt x="0" y="0"/>
                  </a:lnTo>
                  <a:lnTo>
                    <a:pt x="0" y="136"/>
                  </a:lnTo>
                  <a:lnTo>
                    <a:pt x="91" y="136"/>
                  </a:lnTo>
                  <a:lnTo>
                    <a:pt x="45" y="45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969696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28" name="Rectangle 1616">
              <a:extLst>
                <a:ext uri="{FF2B5EF4-FFF2-40B4-BE49-F238E27FC236}">
                  <a16:creationId xmlns:a16="http://schemas.microsoft.com/office/drawing/2014/main" id="{364C69A3-EC26-4472-99FA-2B3D1A9895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1117"/>
              <a:ext cx="229" cy="16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9" name="Rectangle 1617">
              <a:extLst>
                <a:ext uri="{FF2B5EF4-FFF2-40B4-BE49-F238E27FC236}">
                  <a16:creationId xmlns:a16="http://schemas.microsoft.com/office/drawing/2014/main" id="{E476E08C-9328-40C9-BB83-71B10B0152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7" y="1082"/>
              <a:ext cx="938" cy="44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3725"/>
                    <a:invGamma/>
                  </a:srgbClr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930" name="Group 1618">
            <a:extLst>
              <a:ext uri="{FF2B5EF4-FFF2-40B4-BE49-F238E27FC236}">
                <a16:creationId xmlns:a16="http://schemas.microsoft.com/office/drawing/2014/main" id="{8CF9577E-8B27-4320-8B39-1F8F4C02DDD6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5313363"/>
            <a:ext cx="1439863" cy="558800"/>
            <a:chOff x="1532" y="1569"/>
            <a:chExt cx="2223" cy="863"/>
          </a:xfrm>
        </p:grpSpPr>
        <p:sp>
          <p:nvSpPr>
            <p:cNvPr id="14931" name="Rectangle 1619">
              <a:extLst>
                <a:ext uri="{FF2B5EF4-FFF2-40B4-BE49-F238E27FC236}">
                  <a16:creationId xmlns:a16="http://schemas.microsoft.com/office/drawing/2014/main" id="{F3CFD784-B3AF-487B-AA8E-9873965831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933"/>
              <a:ext cx="1497" cy="318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2" name="Oval 1620">
              <a:extLst>
                <a:ext uri="{FF2B5EF4-FFF2-40B4-BE49-F238E27FC236}">
                  <a16:creationId xmlns:a16="http://schemas.microsoft.com/office/drawing/2014/main" id="{D43EBCB4-8072-4828-8F4A-9CF90A996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569"/>
              <a:ext cx="2223" cy="90"/>
            </a:xfrm>
            <a:prstGeom prst="ellipse">
              <a:avLst/>
            </a:prstGeom>
            <a:solidFill>
              <a:srgbClr val="3333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3" name="Rectangle 1621">
              <a:extLst>
                <a:ext uri="{FF2B5EF4-FFF2-40B4-BE49-F238E27FC236}">
                  <a16:creationId xmlns:a16="http://schemas.microsoft.com/office/drawing/2014/main" id="{030C08F4-26B4-4870-87D3-9C7739AB76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752"/>
              <a:ext cx="363" cy="635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189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4" name="Rectangle 1622">
              <a:extLst>
                <a:ext uri="{FF2B5EF4-FFF2-40B4-BE49-F238E27FC236}">
                  <a16:creationId xmlns:a16="http://schemas.microsoft.com/office/drawing/2014/main" id="{1B7556E8-D24B-45FB-83CF-9C94EB8CD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1752"/>
              <a:ext cx="363" cy="635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189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5" name="Rectangle 1623">
              <a:extLst>
                <a:ext uri="{FF2B5EF4-FFF2-40B4-BE49-F238E27FC236}">
                  <a16:creationId xmlns:a16="http://schemas.microsoft.com/office/drawing/2014/main" id="{C2BF4FED-0F05-4295-9D51-3508EA617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296"/>
              <a:ext cx="1497" cy="9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6" name="Freeform 1624">
              <a:extLst>
                <a:ext uri="{FF2B5EF4-FFF2-40B4-BE49-F238E27FC236}">
                  <a16:creationId xmlns:a16="http://schemas.microsoft.com/office/drawing/2014/main" id="{D39DC2FC-BBE6-4D01-B7A7-29CFCE58C4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706"/>
              <a:ext cx="2223" cy="91"/>
            </a:xfrm>
            <a:custGeom>
              <a:avLst/>
              <a:gdLst>
                <a:gd name="T0" fmla="*/ 0 w 2223"/>
                <a:gd name="T1" fmla="*/ 46 h 91"/>
                <a:gd name="T2" fmla="*/ 363 w 2223"/>
                <a:gd name="T3" fmla="*/ 46 h 91"/>
                <a:gd name="T4" fmla="*/ 363 w 2223"/>
                <a:gd name="T5" fmla="*/ 91 h 91"/>
                <a:gd name="T6" fmla="*/ 1860 w 2223"/>
                <a:gd name="T7" fmla="*/ 91 h 91"/>
                <a:gd name="T8" fmla="*/ 1860 w 2223"/>
                <a:gd name="T9" fmla="*/ 46 h 91"/>
                <a:gd name="T10" fmla="*/ 2223 w 2223"/>
                <a:gd name="T11" fmla="*/ 46 h 91"/>
                <a:gd name="T12" fmla="*/ 2223 w 2223"/>
                <a:gd name="T13" fmla="*/ 0 h 91"/>
                <a:gd name="T14" fmla="*/ 0 w 2223"/>
                <a:gd name="T15" fmla="*/ 0 h 91"/>
                <a:gd name="T16" fmla="*/ 0 w 2223"/>
                <a:gd name="T17" fmla="*/ 4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3" h="91">
                  <a:moveTo>
                    <a:pt x="0" y="46"/>
                  </a:moveTo>
                  <a:lnTo>
                    <a:pt x="363" y="46"/>
                  </a:lnTo>
                  <a:lnTo>
                    <a:pt x="363" y="91"/>
                  </a:lnTo>
                  <a:lnTo>
                    <a:pt x="1860" y="91"/>
                  </a:lnTo>
                  <a:lnTo>
                    <a:pt x="1860" y="46"/>
                  </a:lnTo>
                  <a:lnTo>
                    <a:pt x="2223" y="46"/>
                  </a:lnTo>
                  <a:lnTo>
                    <a:pt x="2223" y="0"/>
                  </a:lnTo>
                  <a:lnTo>
                    <a:pt x="0" y="0"/>
                  </a:lnTo>
                  <a:lnTo>
                    <a:pt x="0" y="46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37" name="Rectangle 1625">
              <a:extLst>
                <a:ext uri="{FF2B5EF4-FFF2-40B4-BE49-F238E27FC236}">
                  <a16:creationId xmlns:a16="http://schemas.microsoft.com/office/drawing/2014/main" id="{09E3BC2A-AD2D-408B-9D5A-3A059585C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797"/>
              <a:ext cx="1497" cy="137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8" name="Rectangle 1626">
              <a:extLst>
                <a:ext uri="{FF2B5EF4-FFF2-40B4-BE49-F238E27FC236}">
                  <a16:creationId xmlns:a16="http://schemas.microsoft.com/office/drawing/2014/main" id="{C1652B07-499E-4D0B-B2A2-8673EC0965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616"/>
              <a:ext cx="318" cy="90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tint val="66667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9" name="Rectangle 1627">
              <a:extLst>
                <a:ext uri="{FF2B5EF4-FFF2-40B4-BE49-F238E27FC236}">
                  <a16:creationId xmlns:a16="http://schemas.microsoft.com/office/drawing/2014/main" id="{C3784B13-E2C1-4845-B494-D67059319C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1616"/>
              <a:ext cx="317" cy="90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tint val="66667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0" name="Rectangle 1628">
              <a:extLst>
                <a:ext uri="{FF2B5EF4-FFF2-40B4-BE49-F238E27FC236}">
                  <a16:creationId xmlns:a16="http://schemas.microsoft.com/office/drawing/2014/main" id="{94161911-304F-473C-964B-01F34D406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661"/>
              <a:ext cx="1588" cy="45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1" name="Rectangle 1629">
              <a:extLst>
                <a:ext uri="{FF2B5EF4-FFF2-40B4-BE49-F238E27FC236}">
                  <a16:creationId xmlns:a16="http://schemas.microsoft.com/office/drawing/2014/main" id="{9B92427E-2851-4BA2-BFBB-5B37FF92A7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654"/>
              <a:ext cx="1588" cy="7"/>
            </a:xfrm>
            <a:prstGeom prst="rect">
              <a:avLst/>
            </a:prstGeom>
            <a:solidFill>
              <a:srgbClr val="96969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2" name="Rectangle 1630">
              <a:extLst>
                <a:ext uri="{FF2B5EF4-FFF2-40B4-BE49-F238E27FC236}">
                  <a16:creationId xmlns:a16="http://schemas.microsoft.com/office/drawing/2014/main" id="{39B77478-F70A-4FFA-B20C-B798B677B7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616"/>
              <a:ext cx="1588" cy="38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000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943" name="Group 1631">
              <a:extLst>
                <a:ext uri="{FF2B5EF4-FFF2-40B4-BE49-F238E27FC236}">
                  <a16:creationId xmlns:a16="http://schemas.microsoft.com/office/drawing/2014/main" id="{48940ED3-112C-4C3A-9147-E76509625D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0" y="2069"/>
              <a:ext cx="1588" cy="272"/>
              <a:chOff x="2031" y="2341"/>
              <a:chExt cx="1090" cy="318"/>
            </a:xfrm>
          </p:grpSpPr>
          <p:sp>
            <p:nvSpPr>
              <p:cNvPr id="14944" name="AutoShape 1632">
                <a:extLst>
                  <a:ext uri="{FF2B5EF4-FFF2-40B4-BE49-F238E27FC236}">
                    <a16:creationId xmlns:a16="http://schemas.microsoft.com/office/drawing/2014/main" id="{1FC45EC7-A271-4B02-8E01-EE51DF87A2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440" y="2613"/>
                <a:ext cx="272" cy="46"/>
              </a:xfrm>
              <a:custGeom>
                <a:avLst/>
                <a:gdLst>
                  <a:gd name="G0" fmla="+- 2234 0 0"/>
                  <a:gd name="G1" fmla="+- 21600 0 2234"/>
                  <a:gd name="G2" fmla="*/ 2234 1 2"/>
                  <a:gd name="G3" fmla="+- 21600 0 G2"/>
                  <a:gd name="G4" fmla="+/ 2234 21600 2"/>
                  <a:gd name="G5" fmla="+/ G1 0 2"/>
                  <a:gd name="G6" fmla="*/ 21600 21600 2234"/>
                  <a:gd name="G7" fmla="*/ G6 1 2"/>
                  <a:gd name="G8" fmla="+- 21600 0 G7"/>
                  <a:gd name="G9" fmla="*/ 21600 1 2"/>
                  <a:gd name="G10" fmla="+- 2234 0 G9"/>
                  <a:gd name="G11" fmla="?: G10 G8 0"/>
                  <a:gd name="G12" fmla="?: G10 G7 21600"/>
                  <a:gd name="T0" fmla="*/ 20483 w 21600"/>
                  <a:gd name="T1" fmla="*/ 10800 h 21600"/>
                  <a:gd name="T2" fmla="*/ 10800 w 21600"/>
                  <a:gd name="T3" fmla="*/ 21600 h 21600"/>
                  <a:gd name="T4" fmla="*/ 1117 w 21600"/>
                  <a:gd name="T5" fmla="*/ 10800 h 21600"/>
                  <a:gd name="T6" fmla="*/ 10800 w 21600"/>
                  <a:gd name="T7" fmla="*/ 0 h 21600"/>
                  <a:gd name="T8" fmla="*/ 2917 w 21600"/>
                  <a:gd name="T9" fmla="*/ 2917 h 21600"/>
                  <a:gd name="T10" fmla="*/ 18683 w 21600"/>
                  <a:gd name="T11" fmla="*/ 1868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34" y="21600"/>
                    </a:lnTo>
                    <a:lnTo>
                      <a:pt x="1936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45" name="AutoShape 1633">
                <a:extLst>
                  <a:ext uri="{FF2B5EF4-FFF2-40B4-BE49-F238E27FC236}">
                    <a16:creationId xmlns:a16="http://schemas.microsoft.com/office/drawing/2014/main" id="{617AF2F3-FEF1-4573-8629-BCF2C482A5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031" y="2387"/>
                <a:ext cx="1090" cy="227"/>
              </a:xfrm>
              <a:custGeom>
                <a:avLst/>
                <a:gdLst>
                  <a:gd name="G0" fmla="+- 1070 0 0"/>
                  <a:gd name="G1" fmla="+- 21600 0 1070"/>
                  <a:gd name="G2" fmla="*/ 1070 1 2"/>
                  <a:gd name="G3" fmla="+- 21600 0 G2"/>
                  <a:gd name="G4" fmla="+/ 1070 21600 2"/>
                  <a:gd name="G5" fmla="+/ G1 0 2"/>
                  <a:gd name="G6" fmla="*/ 21600 21600 1070"/>
                  <a:gd name="G7" fmla="*/ G6 1 2"/>
                  <a:gd name="G8" fmla="+- 21600 0 G7"/>
                  <a:gd name="G9" fmla="*/ 21600 1 2"/>
                  <a:gd name="G10" fmla="+- 1070 0 G9"/>
                  <a:gd name="G11" fmla="?: G10 G8 0"/>
                  <a:gd name="G12" fmla="?: G10 G7 21600"/>
                  <a:gd name="T0" fmla="*/ 21065 w 21600"/>
                  <a:gd name="T1" fmla="*/ 10800 h 21600"/>
                  <a:gd name="T2" fmla="*/ 10800 w 21600"/>
                  <a:gd name="T3" fmla="*/ 21600 h 21600"/>
                  <a:gd name="T4" fmla="*/ 535 w 21600"/>
                  <a:gd name="T5" fmla="*/ 10800 h 21600"/>
                  <a:gd name="T6" fmla="*/ 10800 w 21600"/>
                  <a:gd name="T7" fmla="*/ 0 h 21600"/>
                  <a:gd name="T8" fmla="*/ 2335 w 21600"/>
                  <a:gd name="T9" fmla="*/ 2335 h 21600"/>
                  <a:gd name="T10" fmla="*/ 19265 w 21600"/>
                  <a:gd name="T11" fmla="*/ 1926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70" y="21600"/>
                    </a:lnTo>
                    <a:lnTo>
                      <a:pt x="2053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46" name="AutoShape 1634">
                <a:extLst>
                  <a:ext uri="{FF2B5EF4-FFF2-40B4-BE49-F238E27FC236}">
                    <a16:creationId xmlns:a16="http://schemas.microsoft.com/office/drawing/2014/main" id="{29B19846-2E56-4ED9-BFC4-82A8E4C1E7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568" y="2065"/>
                <a:ext cx="14" cy="108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947" name="Group 1635">
                <a:extLst>
                  <a:ext uri="{FF2B5EF4-FFF2-40B4-BE49-F238E27FC236}">
                    <a16:creationId xmlns:a16="http://schemas.microsoft.com/office/drawing/2014/main" id="{5751275C-895D-420A-9130-4F654132D3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31" y="2614"/>
                <a:ext cx="1090" cy="22"/>
                <a:chOff x="897" y="2115"/>
                <a:chExt cx="1044" cy="45"/>
              </a:xfrm>
            </p:grpSpPr>
            <p:sp>
              <p:nvSpPr>
                <p:cNvPr id="14948" name="Rectangle 1636">
                  <a:extLst>
                    <a:ext uri="{FF2B5EF4-FFF2-40B4-BE49-F238E27FC236}">
                      <a16:creationId xmlns:a16="http://schemas.microsoft.com/office/drawing/2014/main" id="{43096CE7-3E7B-4566-978C-62E9F3DF9D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7" y="2115"/>
                  <a:ext cx="1044" cy="44"/>
                </a:xfrm>
                <a:prstGeom prst="rect">
                  <a:avLst/>
                </a:prstGeom>
                <a:solidFill>
                  <a:srgbClr val="33333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49" name="Rectangle 1637">
                  <a:extLst>
                    <a:ext uri="{FF2B5EF4-FFF2-40B4-BE49-F238E27FC236}">
                      <a16:creationId xmlns:a16="http://schemas.microsoft.com/office/drawing/2014/main" id="{C6735B2A-BCA7-4993-9771-1796C8F909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2115"/>
                  <a:ext cx="226" cy="45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950" name="Rectangle 1638">
                <a:extLst>
                  <a:ext uri="{FF2B5EF4-FFF2-40B4-BE49-F238E27FC236}">
                    <a16:creationId xmlns:a16="http://schemas.microsoft.com/office/drawing/2014/main" id="{20D0BBFE-DD40-4D12-B188-D11FB230EA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341"/>
                <a:ext cx="91" cy="4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51" name="Rectangle 1639">
                <a:extLst>
                  <a:ext uri="{FF2B5EF4-FFF2-40B4-BE49-F238E27FC236}">
                    <a16:creationId xmlns:a16="http://schemas.microsoft.com/office/drawing/2014/main" id="{70569B73-0260-450D-A2F9-F362DE971E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2341"/>
                <a:ext cx="91" cy="4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952" name="Rectangle 1640">
              <a:extLst>
                <a:ext uri="{FF2B5EF4-FFF2-40B4-BE49-F238E27FC236}">
                  <a16:creationId xmlns:a16="http://schemas.microsoft.com/office/drawing/2014/main" id="{46D647F5-6E68-466E-9CAB-A211181BBF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1797"/>
              <a:ext cx="408" cy="45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953" name="Group 1641">
              <a:extLst>
                <a:ext uri="{FF2B5EF4-FFF2-40B4-BE49-F238E27FC236}">
                  <a16:creationId xmlns:a16="http://schemas.microsoft.com/office/drawing/2014/main" id="{25284A6C-82A7-4C97-A5A0-72F1535144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1979"/>
              <a:ext cx="1315" cy="272"/>
              <a:chOff x="993" y="3521"/>
              <a:chExt cx="694" cy="333"/>
            </a:xfrm>
          </p:grpSpPr>
          <p:sp>
            <p:nvSpPr>
              <p:cNvPr id="14954" name="AutoShape 1642">
                <a:extLst>
                  <a:ext uri="{FF2B5EF4-FFF2-40B4-BE49-F238E27FC236}">
                    <a16:creationId xmlns:a16="http://schemas.microsoft.com/office/drawing/2014/main" id="{40F1CE61-9D4A-451E-B4BA-209E747FB0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993" y="3559"/>
                <a:ext cx="694" cy="295"/>
              </a:xfrm>
              <a:custGeom>
                <a:avLst/>
                <a:gdLst>
                  <a:gd name="G0" fmla="+- 2147 0 0"/>
                  <a:gd name="G1" fmla="+- 21600 0 2147"/>
                  <a:gd name="G2" fmla="*/ 2147 1 2"/>
                  <a:gd name="G3" fmla="+- 21600 0 G2"/>
                  <a:gd name="G4" fmla="+/ 2147 21600 2"/>
                  <a:gd name="G5" fmla="+/ G1 0 2"/>
                  <a:gd name="G6" fmla="*/ 21600 21600 2147"/>
                  <a:gd name="G7" fmla="*/ G6 1 2"/>
                  <a:gd name="G8" fmla="+- 21600 0 G7"/>
                  <a:gd name="G9" fmla="*/ 21600 1 2"/>
                  <a:gd name="G10" fmla="+- 2147 0 G9"/>
                  <a:gd name="G11" fmla="?: G10 G8 0"/>
                  <a:gd name="G12" fmla="?: G10 G7 21600"/>
                  <a:gd name="T0" fmla="*/ 20526 w 21600"/>
                  <a:gd name="T1" fmla="*/ 10800 h 21600"/>
                  <a:gd name="T2" fmla="*/ 10800 w 21600"/>
                  <a:gd name="T3" fmla="*/ 21600 h 21600"/>
                  <a:gd name="T4" fmla="*/ 1074 w 21600"/>
                  <a:gd name="T5" fmla="*/ 10800 h 21600"/>
                  <a:gd name="T6" fmla="*/ 10800 w 21600"/>
                  <a:gd name="T7" fmla="*/ 0 h 21600"/>
                  <a:gd name="T8" fmla="*/ 2874 w 21600"/>
                  <a:gd name="T9" fmla="*/ 2874 h 21600"/>
                  <a:gd name="T10" fmla="*/ 18726 w 21600"/>
                  <a:gd name="T11" fmla="*/ 1872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147" y="21600"/>
                    </a:lnTo>
                    <a:lnTo>
                      <a:pt x="194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55" name="Rectangle 1643">
                <a:extLst>
                  <a:ext uri="{FF2B5EF4-FFF2-40B4-BE49-F238E27FC236}">
                    <a16:creationId xmlns:a16="http://schemas.microsoft.com/office/drawing/2014/main" id="{90D21EFD-D648-4314-94BE-E16C39D7D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3521"/>
                <a:ext cx="615" cy="134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956" name="Rectangle 1644">
              <a:extLst>
                <a:ext uri="{FF2B5EF4-FFF2-40B4-BE49-F238E27FC236}">
                  <a16:creationId xmlns:a16="http://schemas.microsoft.com/office/drawing/2014/main" id="{43A1ADCB-F908-4918-A723-F70D3A842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387"/>
              <a:ext cx="2132" cy="45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012" name="Group 1700">
            <a:extLst>
              <a:ext uri="{FF2B5EF4-FFF2-40B4-BE49-F238E27FC236}">
                <a16:creationId xmlns:a16="http://schemas.microsoft.com/office/drawing/2014/main" id="{8AB73653-D738-427A-BD78-9105AD37B291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5157788"/>
            <a:ext cx="1439862" cy="681037"/>
            <a:chOff x="1221" y="1424"/>
            <a:chExt cx="1362" cy="645"/>
          </a:xfrm>
        </p:grpSpPr>
        <p:sp>
          <p:nvSpPr>
            <p:cNvPr id="14984" name="AutoShape 1672">
              <a:extLst>
                <a:ext uri="{FF2B5EF4-FFF2-40B4-BE49-F238E27FC236}">
                  <a16:creationId xmlns:a16="http://schemas.microsoft.com/office/drawing/2014/main" id="{6F2CB4E2-8919-4E7A-8A41-8B13E1864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" y="1434"/>
              <a:ext cx="1361" cy="49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137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5" name="AutoShape 1673">
              <a:extLst>
                <a:ext uri="{FF2B5EF4-FFF2-40B4-BE49-F238E27FC236}">
                  <a16:creationId xmlns:a16="http://schemas.microsoft.com/office/drawing/2014/main" id="{D24DCC50-C474-4251-947E-0057B7A51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" y="1616"/>
              <a:ext cx="1361" cy="4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EAEAEA">
                    <a:gamma/>
                    <a:shade val="85882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85882"/>
                    <a:invGamma/>
                  </a:srgb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6" name="AutoShape 1674">
              <a:extLst>
                <a:ext uri="{FF2B5EF4-FFF2-40B4-BE49-F238E27FC236}">
                  <a16:creationId xmlns:a16="http://schemas.microsoft.com/office/drawing/2014/main" id="{46247512-FCDE-47CB-B7AB-B1D980029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7" y="1594"/>
              <a:ext cx="1270" cy="475"/>
            </a:xfrm>
            <a:prstGeom prst="roundRect">
              <a:avLst>
                <a:gd name="adj" fmla="val 13829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7" name="AutoShape 1675">
              <a:extLst>
                <a:ext uri="{FF2B5EF4-FFF2-40B4-BE49-F238E27FC236}">
                  <a16:creationId xmlns:a16="http://schemas.microsoft.com/office/drawing/2014/main" id="{0490533E-74EA-4FB0-91D6-629785E7D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" y="1616"/>
              <a:ext cx="1361" cy="432"/>
            </a:xfrm>
            <a:prstGeom prst="roundRect">
              <a:avLst>
                <a:gd name="adj" fmla="val 9019"/>
              </a:avLst>
            </a:prstGeom>
            <a:gradFill rotWithShape="1">
              <a:gsLst>
                <a:gs pos="0">
                  <a:srgbClr val="EAEAEA">
                    <a:gamma/>
                    <a:shade val="85882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85882"/>
                    <a:invGamma/>
                  </a:srgb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8" name="Rectangle 1676">
              <a:extLst>
                <a:ext uri="{FF2B5EF4-FFF2-40B4-BE49-F238E27FC236}">
                  <a16:creationId xmlns:a16="http://schemas.microsoft.com/office/drawing/2014/main" id="{2DD0A8C8-62D9-47E6-9DE0-90B1731E0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8" y="1776"/>
              <a:ext cx="1088" cy="136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9" name="Rectangle 1677">
              <a:extLst>
                <a:ext uri="{FF2B5EF4-FFF2-40B4-BE49-F238E27FC236}">
                  <a16:creationId xmlns:a16="http://schemas.microsoft.com/office/drawing/2014/main" id="{F545998E-F45B-4EB9-8193-166967568B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4" y="1776"/>
              <a:ext cx="136" cy="13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0" name="Rectangle 1678">
              <a:extLst>
                <a:ext uri="{FF2B5EF4-FFF2-40B4-BE49-F238E27FC236}">
                  <a16:creationId xmlns:a16="http://schemas.microsoft.com/office/drawing/2014/main" id="{CA43CE5C-562D-44EB-B10D-E45D867CA2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4" y="1776"/>
              <a:ext cx="136" cy="13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1" name="AutoShape 1679">
              <a:extLst>
                <a:ext uri="{FF2B5EF4-FFF2-40B4-BE49-F238E27FC236}">
                  <a16:creationId xmlns:a16="http://schemas.microsoft.com/office/drawing/2014/main" id="{2A43C37D-2F48-4321-A407-95E8CE3245C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448" y="1837"/>
              <a:ext cx="908" cy="120"/>
            </a:xfrm>
            <a:custGeom>
              <a:avLst/>
              <a:gdLst>
                <a:gd name="G0" fmla="+- 1070 0 0"/>
                <a:gd name="G1" fmla="+- 21600 0 1070"/>
                <a:gd name="G2" fmla="*/ 1070 1 2"/>
                <a:gd name="G3" fmla="+- 21600 0 G2"/>
                <a:gd name="G4" fmla="+/ 1070 21600 2"/>
                <a:gd name="G5" fmla="+/ G1 0 2"/>
                <a:gd name="G6" fmla="*/ 21600 21600 1070"/>
                <a:gd name="G7" fmla="*/ G6 1 2"/>
                <a:gd name="G8" fmla="+- 21600 0 G7"/>
                <a:gd name="G9" fmla="*/ 21600 1 2"/>
                <a:gd name="G10" fmla="+- 1070 0 G9"/>
                <a:gd name="G11" fmla="?: G10 G8 0"/>
                <a:gd name="G12" fmla="?: G10 G7 21600"/>
                <a:gd name="T0" fmla="*/ 21065 w 21600"/>
                <a:gd name="T1" fmla="*/ 10800 h 21600"/>
                <a:gd name="T2" fmla="*/ 10800 w 21600"/>
                <a:gd name="T3" fmla="*/ 21600 h 21600"/>
                <a:gd name="T4" fmla="*/ 535 w 21600"/>
                <a:gd name="T5" fmla="*/ 10800 h 21600"/>
                <a:gd name="T6" fmla="*/ 10800 w 21600"/>
                <a:gd name="T7" fmla="*/ 0 h 21600"/>
                <a:gd name="T8" fmla="*/ 2335 w 21600"/>
                <a:gd name="T9" fmla="*/ 2335 h 21600"/>
                <a:gd name="T10" fmla="*/ 19265 w 21600"/>
                <a:gd name="T11" fmla="*/ 192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70" y="21600"/>
                  </a:lnTo>
                  <a:lnTo>
                    <a:pt x="2053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2" name="Rectangle 1680">
              <a:extLst>
                <a:ext uri="{FF2B5EF4-FFF2-40B4-BE49-F238E27FC236}">
                  <a16:creationId xmlns:a16="http://schemas.microsoft.com/office/drawing/2014/main" id="{39C4B137-FB1F-4068-9568-C2B01B497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8" y="1957"/>
              <a:ext cx="908" cy="4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3" name="Rectangle 1681">
              <a:extLst>
                <a:ext uri="{FF2B5EF4-FFF2-40B4-BE49-F238E27FC236}">
                  <a16:creationId xmlns:a16="http://schemas.microsoft.com/office/drawing/2014/main" id="{EB749F2B-BCAE-4B6B-94DA-B619C3D5C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8" y="1765"/>
              <a:ext cx="1088" cy="11"/>
            </a:xfrm>
            <a:prstGeom prst="rect">
              <a:avLst/>
            </a:prstGeom>
            <a:solidFill>
              <a:srgbClr val="96969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994" name="Group 1682">
              <a:extLst>
                <a:ext uri="{FF2B5EF4-FFF2-40B4-BE49-F238E27FC236}">
                  <a16:creationId xmlns:a16="http://schemas.microsoft.com/office/drawing/2014/main" id="{455D18CC-E3B3-477F-862E-956FBD22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8" y="1972"/>
              <a:ext cx="908" cy="88"/>
              <a:chOff x="2576" y="2719"/>
              <a:chExt cx="908" cy="120"/>
            </a:xfrm>
          </p:grpSpPr>
          <p:sp>
            <p:nvSpPr>
              <p:cNvPr id="14995" name="AutoShape 1683">
                <a:extLst>
                  <a:ext uri="{FF2B5EF4-FFF2-40B4-BE49-F238E27FC236}">
                    <a16:creationId xmlns:a16="http://schemas.microsoft.com/office/drawing/2014/main" id="{3722037F-83D0-464D-81EE-CA2A5E1E9A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576" y="2719"/>
                <a:ext cx="862" cy="76"/>
              </a:xfrm>
              <a:custGeom>
                <a:avLst/>
                <a:gdLst>
                  <a:gd name="G0" fmla="+- 350 0 0"/>
                  <a:gd name="G1" fmla="+- 21600 0 350"/>
                  <a:gd name="G2" fmla="*/ 350 1 2"/>
                  <a:gd name="G3" fmla="+- 21600 0 G2"/>
                  <a:gd name="G4" fmla="+/ 350 21600 2"/>
                  <a:gd name="G5" fmla="+/ G1 0 2"/>
                  <a:gd name="G6" fmla="*/ 21600 21600 350"/>
                  <a:gd name="G7" fmla="*/ G6 1 2"/>
                  <a:gd name="G8" fmla="+- 21600 0 G7"/>
                  <a:gd name="G9" fmla="*/ 21600 1 2"/>
                  <a:gd name="G10" fmla="+- 350 0 G9"/>
                  <a:gd name="G11" fmla="?: G10 G8 0"/>
                  <a:gd name="G12" fmla="?: G10 G7 21600"/>
                  <a:gd name="T0" fmla="*/ 21425 w 21600"/>
                  <a:gd name="T1" fmla="*/ 10800 h 21600"/>
                  <a:gd name="T2" fmla="*/ 10800 w 21600"/>
                  <a:gd name="T3" fmla="*/ 21600 h 21600"/>
                  <a:gd name="T4" fmla="*/ 175 w 21600"/>
                  <a:gd name="T5" fmla="*/ 10800 h 21600"/>
                  <a:gd name="T6" fmla="*/ 10800 w 21600"/>
                  <a:gd name="T7" fmla="*/ 0 h 21600"/>
                  <a:gd name="T8" fmla="*/ 1975 w 21600"/>
                  <a:gd name="T9" fmla="*/ 1975 h 21600"/>
                  <a:gd name="T10" fmla="*/ 19625 w 21600"/>
                  <a:gd name="T11" fmla="*/ 1962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0" y="21600"/>
                    </a:lnTo>
                    <a:lnTo>
                      <a:pt x="2125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6" name="Rectangle 1684">
                <a:extLst>
                  <a:ext uri="{FF2B5EF4-FFF2-40B4-BE49-F238E27FC236}">
                    <a16:creationId xmlns:a16="http://schemas.microsoft.com/office/drawing/2014/main" id="{7C4C481A-FC08-45B5-BE58-B215FAB401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795"/>
                <a:ext cx="908" cy="44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997" name="Group 1685">
              <a:extLst>
                <a:ext uri="{FF2B5EF4-FFF2-40B4-BE49-F238E27FC236}">
                  <a16:creationId xmlns:a16="http://schemas.microsoft.com/office/drawing/2014/main" id="{317DA6FF-C5F7-4AC6-95C5-A7E4E13428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65" y="1791"/>
              <a:ext cx="875" cy="233"/>
              <a:chOff x="1653" y="1791"/>
              <a:chExt cx="709" cy="335"/>
            </a:xfrm>
          </p:grpSpPr>
          <p:sp>
            <p:nvSpPr>
              <p:cNvPr id="14998" name="AutoShape 1686">
                <a:extLst>
                  <a:ext uri="{FF2B5EF4-FFF2-40B4-BE49-F238E27FC236}">
                    <a16:creationId xmlns:a16="http://schemas.microsoft.com/office/drawing/2014/main" id="{B7339D80-712F-40A8-BE1C-72CFAF351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53" y="1793"/>
                <a:ext cx="709" cy="333"/>
              </a:xfrm>
              <a:custGeom>
                <a:avLst/>
                <a:gdLst>
                  <a:gd name="G0" fmla="+- 2147 0 0"/>
                  <a:gd name="G1" fmla="+- 21600 0 2147"/>
                  <a:gd name="G2" fmla="*/ 2147 1 2"/>
                  <a:gd name="G3" fmla="+- 21600 0 G2"/>
                  <a:gd name="G4" fmla="+/ 2147 21600 2"/>
                  <a:gd name="G5" fmla="+/ G1 0 2"/>
                  <a:gd name="G6" fmla="*/ 21600 21600 2147"/>
                  <a:gd name="G7" fmla="*/ G6 1 2"/>
                  <a:gd name="G8" fmla="+- 21600 0 G7"/>
                  <a:gd name="G9" fmla="*/ 21600 1 2"/>
                  <a:gd name="G10" fmla="+- 2147 0 G9"/>
                  <a:gd name="G11" fmla="?: G10 G8 0"/>
                  <a:gd name="G12" fmla="?: G10 G7 21600"/>
                  <a:gd name="T0" fmla="*/ 20526 w 21600"/>
                  <a:gd name="T1" fmla="*/ 10800 h 21600"/>
                  <a:gd name="T2" fmla="*/ 10800 w 21600"/>
                  <a:gd name="T3" fmla="*/ 21600 h 21600"/>
                  <a:gd name="T4" fmla="*/ 1074 w 21600"/>
                  <a:gd name="T5" fmla="*/ 10800 h 21600"/>
                  <a:gd name="T6" fmla="*/ 10800 w 21600"/>
                  <a:gd name="T7" fmla="*/ 0 h 21600"/>
                  <a:gd name="T8" fmla="*/ 2874 w 21600"/>
                  <a:gd name="T9" fmla="*/ 2874 h 21600"/>
                  <a:gd name="T10" fmla="*/ 18726 w 21600"/>
                  <a:gd name="T11" fmla="*/ 1872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147" y="21600"/>
                    </a:lnTo>
                    <a:lnTo>
                      <a:pt x="194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9" name="Rectangle 1687">
                <a:extLst>
                  <a:ext uri="{FF2B5EF4-FFF2-40B4-BE49-F238E27FC236}">
                    <a16:creationId xmlns:a16="http://schemas.microsoft.com/office/drawing/2014/main" id="{E51C9398-B9E0-440C-BC05-99BCB0E1B1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3" y="1791"/>
                <a:ext cx="601" cy="4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00" name="AutoShape 1688">
              <a:extLst>
                <a:ext uri="{FF2B5EF4-FFF2-40B4-BE49-F238E27FC236}">
                  <a16:creationId xmlns:a16="http://schemas.microsoft.com/office/drawing/2014/main" id="{80EE4B31-041D-4F46-AF3E-4361F7465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" y="1570"/>
              <a:ext cx="1361" cy="69"/>
            </a:xfrm>
            <a:prstGeom prst="roundRect">
              <a:avLst>
                <a:gd name="adj" fmla="val 5810"/>
              </a:avLst>
            </a:prstGeom>
            <a:gradFill rotWithShape="1">
              <a:gsLst>
                <a:gs pos="0">
                  <a:srgbClr val="EAEAEA">
                    <a:gamma/>
                    <a:shade val="85882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85882"/>
                    <a:invGamma/>
                  </a:srgb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01" name="Group 1689">
              <a:extLst>
                <a:ext uri="{FF2B5EF4-FFF2-40B4-BE49-F238E27FC236}">
                  <a16:creationId xmlns:a16="http://schemas.microsoft.com/office/drawing/2014/main" id="{0F3FEE45-5E5D-41C3-B730-E5A49584FB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54" y="1589"/>
              <a:ext cx="1296" cy="432"/>
              <a:chOff x="2336" y="2251"/>
              <a:chExt cx="1296" cy="544"/>
            </a:xfrm>
          </p:grpSpPr>
          <p:sp>
            <p:nvSpPr>
              <p:cNvPr id="15002" name="AutoShape 1690">
                <a:extLst>
                  <a:ext uri="{FF2B5EF4-FFF2-40B4-BE49-F238E27FC236}">
                    <a16:creationId xmlns:a16="http://schemas.microsoft.com/office/drawing/2014/main" id="{08285F00-ECF9-4BDB-8727-37FE639135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2258"/>
                <a:ext cx="58" cy="53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3" name="AutoShape 1691">
                <a:extLst>
                  <a:ext uri="{FF2B5EF4-FFF2-40B4-BE49-F238E27FC236}">
                    <a16:creationId xmlns:a16="http://schemas.microsoft.com/office/drawing/2014/main" id="{6E98E4D0-7E62-4E6D-98B1-ADC88E596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2251"/>
                <a:ext cx="58" cy="53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04" name="Rectangle 1692">
              <a:extLst>
                <a:ext uri="{FF2B5EF4-FFF2-40B4-BE49-F238E27FC236}">
                  <a16:creationId xmlns:a16="http://schemas.microsoft.com/office/drawing/2014/main" id="{6F77FE39-38D6-4AE8-9089-C81384DC1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3" y="1434"/>
              <a:ext cx="998" cy="136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tint val="33725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tint val="3372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05" name="Group 1693">
              <a:extLst>
                <a:ext uri="{FF2B5EF4-FFF2-40B4-BE49-F238E27FC236}">
                  <a16:creationId xmlns:a16="http://schemas.microsoft.com/office/drawing/2014/main" id="{4E9F9B89-82D7-4AB2-9AB6-5B6FB6AF0F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1" y="1570"/>
              <a:ext cx="1361" cy="25"/>
              <a:chOff x="1215" y="1344"/>
              <a:chExt cx="1361" cy="90"/>
            </a:xfrm>
          </p:grpSpPr>
          <p:sp>
            <p:nvSpPr>
              <p:cNvPr id="15006" name="Rectangle 1694">
                <a:extLst>
                  <a:ext uri="{FF2B5EF4-FFF2-40B4-BE49-F238E27FC236}">
                    <a16:creationId xmlns:a16="http://schemas.microsoft.com/office/drawing/2014/main" id="{64146B73-10B9-47F8-BDC1-2107FE0E10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1389"/>
                <a:ext cx="1361" cy="45"/>
              </a:xfrm>
              <a:prstGeom prst="rect">
                <a:avLst/>
              </a:prstGeom>
              <a:solidFill>
                <a:srgbClr val="969696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7" name="Rectangle 1695">
                <a:extLst>
                  <a:ext uri="{FF2B5EF4-FFF2-40B4-BE49-F238E27FC236}">
                    <a16:creationId xmlns:a16="http://schemas.microsoft.com/office/drawing/2014/main" id="{B21F56C9-3CB6-4FED-B178-2C60080A40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1344"/>
                <a:ext cx="1361" cy="45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08" name="AutoShape 1696">
              <a:extLst>
                <a:ext uri="{FF2B5EF4-FFF2-40B4-BE49-F238E27FC236}">
                  <a16:creationId xmlns:a16="http://schemas.microsoft.com/office/drawing/2014/main" id="{57065A21-C64F-49E7-BAA4-C60F49EA79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3" y="1480"/>
              <a:ext cx="99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9" name="AutoShape 1697">
              <a:extLst>
                <a:ext uri="{FF2B5EF4-FFF2-40B4-BE49-F238E27FC236}">
                  <a16:creationId xmlns:a16="http://schemas.microsoft.com/office/drawing/2014/main" id="{17323507-50FF-4A57-AEBE-C5EE14BD64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8" y="1480"/>
              <a:ext cx="130" cy="4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0" name="AutoShape 1698">
              <a:extLst>
                <a:ext uri="{FF2B5EF4-FFF2-40B4-BE49-F238E27FC236}">
                  <a16:creationId xmlns:a16="http://schemas.microsoft.com/office/drawing/2014/main" id="{C540B891-C7BE-4F0B-ABD1-4F6BF84C1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480"/>
              <a:ext cx="130" cy="4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1" name="AutoShape 1699">
              <a:extLst>
                <a:ext uri="{FF2B5EF4-FFF2-40B4-BE49-F238E27FC236}">
                  <a16:creationId xmlns:a16="http://schemas.microsoft.com/office/drawing/2014/main" id="{BC82959E-FEF4-4250-AB8D-B7D27EC158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424"/>
              <a:ext cx="1089" cy="2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1568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052" name="Group 1740">
            <a:extLst>
              <a:ext uri="{FF2B5EF4-FFF2-40B4-BE49-F238E27FC236}">
                <a16:creationId xmlns:a16="http://schemas.microsoft.com/office/drawing/2014/main" id="{8F78F46D-36AB-46D7-A505-792ABF292BF9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3213100"/>
            <a:ext cx="1439862" cy="817563"/>
            <a:chOff x="761" y="3133"/>
            <a:chExt cx="1361" cy="773"/>
          </a:xfrm>
        </p:grpSpPr>
        <p:sp>
          <p:nvSpPr>
            <p:cNvPr id="15013" name="AutoShape 1701">
              <a:extLst>
                <a:ext uri="{FF2B5EF4-FFF2-40B4-BE49-F238E27FC236}">
                  <a16:creationId xmlns:a16="http://schemas.microsoft.com/office/drawing/2014/main" id="{37873D95-31EE-41C6-8DED-D9CA83628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133"/>
              <a:ext cx="1361" cy="7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4" name="AutoShape 1702">
              <a:extLst>
                <a:ext uri="{FF2B5EF4-FFF2-40B4-BE49-F238E27FC236}">
                  <a16:creationId xmlns:a16="http://schemas.microsoft.com/office/drawing/2014/main" id="{829FAB47-6240-4F1F-A2EE-53FB176DC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158"/>
              <a:ext cx="1361" cy="634"/>
            </a:xfrm>
            <a:prstGeom prst="roundRect">
              <a:avLst>
                <a:gd name="adj" fmla="val 3310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5" name="AutoShape 1703">
              <a:extLst>
                <a:ext uri="{FF2B5EF4-FFF2-40B4-BE49-F238E27FC236}">
                  <a16:creationId xmlns:a16="http://schemas.microsoft.com/office/drawing/2014/main" id="{D1ADA309-1A70-4652-8854-F6FBA51F4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158"/>
              <a:ext cx="1361" cy="271"/>
            </a:xfrm>
            <a:prstGeom prst="roundRect">
              <a:avLst>
                <a:gd name="adj" fmla="val 5958"/>
              </a:avLst>
            </a:prstGeom>
            <a:solidFill>
              <a:srgbClr val="0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6" name="AutoShape 1704">
              <a:extLst>
                <a:ext uri="{FF2B5EF4-FFF2-40B4-BE49-F238E27FC236}">
                  <a16:creationId xmlns:a16="http://schemas.microsoft.com/office/drawing/2014/main" id="{A61D3BF7-5736-42B1-A228-42837C9F7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158"/>
              <a:ext cx="1361" cy="257"/>
            </a:xfrm>
            <a:prstGeom prst="roundRect">
              <a:avLst>
                <a:gd name="adj" fmla="val 5958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7" name="AutoShape 1705">
              <a:extLst>
                <a:ext uri="{FF2B5EF4-FFF2-40B4-BE49-F238E27FC236}">
                  <a16:creationId xmlns:a16="http://schemas.microsoft.com/office/drawing/2014/main" id="{FCFE2DD5-79D5-4482-A8AA-BB7322D68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" y="3185"/>
              <a:ext cx="48" cy="5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8" name="AutoShape 1706">
              <a:extLst>
                <a:ext uri="{FF2B5EF4-FFF2-40B4-BE49-F238E27FC236}">
                  <a16:creationId xmlns:a16="http://schemas.microsoft.com/office/drawing/2014/main" id="{811F34E7-B26B-4E3B-A875-F635BD9127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185"/>
              <a:ext cx="48" cy="5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19" name="Group 1707">
              <a:extLst>
                <a:ext uri="{FF2B5EF4-FFF2-40B4-BE49-F238E27FC236}">
                  <a16:creationId xmlns:a16="http://schemas.microsoft.com/office/drawing/2014/main" id="{D52A70E1-DA80-4C0F-8415-46541AB424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8" y="3475"/>
              <a:ext cx="862" cy="431"/>
              <a:chOff x="897" y="3475"/>
              <a:chExt cx="1090" cy="431"/>
            </a:xfrm>
          </p:grpSpPr>
          <p:sp>
            <p:nvSpPr>
              <p:cNvPr id="15020" name="Rectangle 1708">
                <a:extLst>
                  <a:ext uri="{FF2B5EF4-FFF2-40B4-BE49-F238E27FC236}">
                    <a16:creationId xmlns:a16="http://schemas.microsoft.com/office/drawing/2014/main" id="{C1B963A6-3A72-4004-8EFA-4D17EF2D46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3521"/>
                <a:ext cx="1089" cy="272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1" name="AutoShape 1709">
                <a:extLst>
                  <a:ext uri="{FF2B5EF4-FFF2-40B4-BE49-F238E27FC236}">
                    <a16:creationId xmlns:a16="http://schemas.microsoft.com/office/drawing/2014/main" id="{3A3869CE-A32C-4D64-A7EE-454B557A5F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97" y="3657"/>
                <a:ext cx="1090" cy="227"/>
              </a:xfrm>
              <a:custGeom>
                <a:avLst/>
                <a:gdLst>
                  <a:gd name="G0" fmla="+- 1070 0 0"/>
                  <a:gd name="G1" fmla="+- 21600 0 1070"/>
                  <a:gd name="G2" fmla="*/ 1070 1 2"/>
                  <a:gd name="G3" fmla="+- 21600 0 G2"/>
                  <a:gd name="G4" fmla="+/ 1070 21600 2"/>
                  <a:gd name="G5" fmla="+/ G1 0 2"/>
                  <a:gd name="G6" fmla="*/ 21600 21600 1070"/>
                  <a:gd name="G7" fmla="*/ G6 1 2"/>
                  <a:gd name="G8" fmla="+- 21600 0 G7"/>
                  <a:gd name="G9" fmla="*/ 21600 1 2"/>
                  <a:gd name="G10" fmla="+- 1070 0 G9"/>
                  <a:gd name="G11" fmla="?: G10 G8 0"/>
                  <a:gd name="G12" fmla="?: G10 G7 21600"/>
                  <a:gd name="T0" fmla="*/ 21065 w 21600"/>
                  <a:gd name="T1" fmla="*/ 10800 h 21600"/>
                  <a:gd name="T2" fmla="*/ 10800 w 21600"/>
                  <a:gd name="T3" fmla="*/ 21600 h 21600"/>
                  <a:gd name="T4" fmla="*/ 535 w 21600"/>
                  <a:gd name="T5" fmla="*/ 10800 h 21600"/>
                  <a:gd name="T6" fmla="*/ 10800 w 21600"/>
                  <a:gd name="T7" fmla="*/ 0 h 21600"/>
                  <a:gd name="T8" fmla="*/ 2335 w 21600"/>
                  <a:gd name="T9" fmla="*/ 2335 h 21600"/>
                  <a:gd name="T10" fmla="*/ 19265 w 21600"/>
                  <a:gd name="T11" fmla="*/ 1926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70" y="21600"/>
                    </a:lnTo>
                    <a:lnTo>
                      <a:pt x="2053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2" name="AutoShape 1710">
                <a:extLst>
                  <a:ext uri="{FF2B5EF4-FFF2-40B4-BE49-F238E27FC236}">
                    <a16:creationId xmlns:a16="http://schemas.microsoft.com/office/drawing/2014/main" id="{DB5CA9CF-6AFB-4961-B208-7A4CC3C13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434" y="3335"/>
                <a:ext cx="14" cy="108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023" name="Group 1711">
                <a:extLst>
                  <a:ext uri="{FF2B5EF4-FFF2-40B4-BE49-F238E27FC236}">
                    <a16:creationId xmlns:a16="http://schemas.microsoft.com/office/drawing/2014/main" id="{2F5B5F0A-CD44-497C-BCE5-D54DD97B8C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97" y="3884"/>
                <a:ext cx="1090" cy="22"/>
                <a:chOff x="897" y="2115"/>
                <a:chExt cx="1044" cy="45"/>
              </a:xfrm>
            </p:grpSpPr>
            <p:sp>
              <p:nvSpPr>
                <p:cNvPr id="15024" name="Rectangle 1712">
                  <a:extLst>
                    <a:ext uri="{FF2B5EF4-FFF2-40B4-BE49-F238E27FC236}">
                      <a16:creationId xmlns:a16="http://schemas.microsoft.com/office/drawing/2014/main" id="{63FDBFCE-50D2-45BB-9DFC-D3B1B7C7E3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7" y="2115"/>
                  <a:ext cx="1044" cy="44"/>
                </a:xfrm>
                <a:prstGeom prst="rect">
                  <a:avLst/>
                </a:prstGeom>
                <a:solidFill>
                  <a:srgbClr val="33333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25" name="Rectangle 1713">
                  <a:extLst>
                    <a:ext uri="{FF2B5EF4-FFF2-40B4-BE49-F238E27FC236}">
                      <a16:creationId xmlns:a16="http://schemas.microsoft.com/office/drawing/2014/main" id="{0941BADD-B20B-4C3B-9D31-9E2328B0D6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2115"/>
                  <a:ext cx="226" cy="45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026" name="Rectangle 1714">
                <a:extLst>
                  <a:ext uri="{FF2B5EF4-FFF2-40B4-BE49-F238E27FC236}">
                    <a16:creationId xmlns:a16="http://schemas.microsoft.com/office/drawing/2014/main" id="{EB5958B6-BAD5-455A-A07E-9E22BFE8A7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3611"/>
                <a:ext cx="91" cy="4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7" name="Rectangle 1715">
                <a:extLst>
                  <a:ext uri="{FF2B5EF4-FFF2-40B4-BE49-F238E27FC236}">
                    <a16:creationId xmlns:a16="http://schemas.microsoft.com/office/drawing/2014/main" id="{48A5C6B0-15E2-4F60-98A2-DC516D85FA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11"/>
                <a:ext cx="91" cy="4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8" name="AutoShape 1716">
                <a:extLst>
                  <a:ext uri="{FF2B5EF4-FFF2-40B4-BE49-F238E27FC236}">
                    <a16:creationId xmlns:a16="http://schemas.microsoft.com/office/drawing/2014/main" id="{0924C51A-997D-4D90-94DD-82185A6B7E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3475"/>
                <a:ext cx="1089" cy="46"/>
              </a:xfrm>
              <a:prstGeom prst="roundRect">
                <a:avLst>
                  <a:gd name="adj" fmla="val 1708"/>
                </a:avLst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9804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29" name="AutoShape 1717">
              <a:extLst>
                <a:ext uri="{FF2B5EF4-FFF2-40B4-BE49-F238E27FC236}">
                  <a16:creationId xmlns:a16="http://schemas.microsoft.com/office/drawing/2014/main" id="{92A5C205-3C2A-4A14-A04F-496D7A0CFD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432" y="2487"/>
              <a:ext cx="20" cy="136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30" name="Group 1718">
              <a:extLst>
                <a:ext uri="{FF2B5EF4-FFF2-40B4-BE49-F238E27FC236}">
                  <a16:creationId xmlns:a16="http://schemas.microsoft.com/office/drawing/2014/main" id="{F3B32096-DAFB-444A-BFEF-E1B6ABED7E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3566"/>
              <a:ext cx="680" cy="272"/>
              <a:chOff x="1306" y="2453"/>
              <a:chExt cx="463" cy="222"/>
            </a:xfrm>
          </p:grpSpPr>
          <p:sp>
            <p:nvSpPr>
              <p:cNvPr id="15031" name="AutoShape 1719">
                <a:extLst>
                  <a:ext uri="{FF2B5EF4-FFF2-40B4-BE49-F238E27FC236}">
                    <a16:creationId xmlns:a16="http://schemas.microsoft.com/office/drawing/2014/main" id="{E47550BC-8500-45A2-BC54-A7796E7B72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306" y="2478"/>
                <a:ext cx="463" cy="197"/>
              </a:xfrm>
              <a:custGeom>
                <a:avLst/>
                <a:gdLst>
                  <a:gd name="G0" fmla="+- 2147 0 0"/>
                  <a:gd name="G1" fmla="+- 21600 0 2147"/>
                  <a:gd name="G2" fmla="*/ 2147 1 2"/>
                  <a:gd name="G3" fmla="+- 21600 0 G2"/>
                  <a:gd name="G4" fmla="+/ 2147 21600 2"/>
                  <a:gd name="G5" fmla="+/ G1 0 2"/>
                  <a:gd name="G6" fmla="*/ 21600 21600 2147"/>
                  <a:gd name="G7" fmla="*/ G6 1 2"/>
                  <a:gd name="G8" fmla="+- 21600 0 G7"/>
                  <a:gd name="G9" fmla="*/ 21600 1 2"/>
                  <a:gd name="G10" fmla="+- 2147 0 G9"/>
                  <a:gd name="G11" fmla="?: G10 G8 0"/>
                  <a:gd name="G12" fmla="?: G10 G7 21600"/>
                  <a:gd name="T0" fmla="*/ 20526 w 21600"/>
                  <a:gd name="T1" fmla="*/ 10800 h 21600"/>
                  <a:gd name="T2" fmla="*/ 10800 w 21600"/>
                  <a:gd name="T3" fmla="*/ 21600 h 21600"/>
                  <a:gd name="T4" fmla="*/ 1074 w 21600"/>
                  <a:gd name="T5" fmla="*/ 10800 h 21600"/>
                  <a:gd name="T6" fmla="*/ 10800 w 21600"/>
                  <a:gd name="T7" fmla="*/ 0 h 21600"/>
                  <a:gd name="T8" fmla="*/ 2874 w 21600"/>
                  <a:gd name="T9" fmla="*/ 2874 h 21600"/>
                  <a:gd name="T10" fmla="*/ 18726 w 21600"/>
                  <a:gd name="T11" fmla="*/ 1872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147" y="21600"/>
                    </a:lnTo>
                    <a:lnTo>
                      <a:pt x="194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2" name="Rectangle 1720">
                <a:extLst>
                  <a:ext uri="{FF2B5EF4-FFF2-40B4-BE49-F238E27FC236}">
                    <a16:creationId xmlns:a16="http://schemas.microsoft.com/office/drawing/2014/main" id="{EF72E6A6-EFAB-4D48-80FC-DDA0476DE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2" y="2453"/>
                <a:ext cx="411" cy="89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33" name="AutoShape 1721">
              <a:extLst>
                <a:ext uri="{FF2B5EF4-FFF2-40B4-BE49-F238E27FC236}">
                  <a16:creationId xmlns:a16="http://schemas.microsoft.com/office/drawing/2014/main" id="{7A876824-C3D9-4D59-8807-F7BC07F35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3158"/>
              <a:ext cx="817" cy="2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34" name="Group 1722">
              <a:extLst>
                <a:ext uri="{FF2B5EF4-FFF2-40B4-BE49-F238E27FC236}">
                  <a16:creationId xmlns:a16="http://schemas.microsoft.com/office/drawing/2014/main" id="{9A08A75B-F93B-470C-A293-828932DB9A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8" y="3158"/>
              <a:ext cx="454" cy="272"/>
              <a:chOff x="988" y="3158"/>
              <a:chExt cx="499" cy="272"/>
            </a:xfrm>
          </p:grpSpPr>
          <p:sp>
            <p:nvSpPr>
              <p:cNvPr id="15035" name="AutoShape 1723">
                <a:extLst>
                  <a:ext uri="{FF2B5EF4-FFF2-40B4-BE49-F238E27FC236}">
                    <a16:creationId xmlns:a16="http://schemas.microsoft.com/office/drawing/2014/main" id="{88F72C8C-A820-46A1-AC41-0CAAB6D81B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158"/>
                <a:ext cx="499" cy="272"/>
              </a:xfrm>
              <a:prstGeom prst="roundRect">
                <a:avLst>
                  <a:gd name="adj" fmla="val 16667"/>
                </a:avLst>
              </a:prstGeom>
              <a:solidFill>
                <a:srgbClr val="EAEAEA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6" name="AutoShape 1724">
                <a:extLst>
                  <a:ext uri="{FF2B5EF4-FFF2-40B4-BE49-F238E27FC236}">
                    <a16:creationId xmlns:a16="http://schemas.microsoft.com/office/drawing/2014/main" id="{9F66B829-2F5A-46BB-86CB-D63BD41CFC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0" y="3171"/>
                <a:ext cx="475" cy="245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37" name="Rectangle 1725">
              <a:extLst>
                <a:ext uri="{FF2B5EF4-FFF2-40B4-BE49-F238E27FC236}">
                  <a16:creationId xmlns:a16="http://schemas.microsoft.com/office/drawing/2014/main" id="{7A9DE1C5-D274-4B72-B297-1FC2EEB253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" y="3203"/>
              <a:ext cx="317" cy="182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50000">
                  <a:srgbClr val="99CCFF">
                    <a:gamma/>
                    <a:tint val="33725"/>
                    <a:invGamma/>
                  </a:srgbClr>
                </a:gs>
                <a:gs pos="100000">
                  <a:srgbClr val="99CCFF"/>
                </a:gs>
              </a:gsLst>
              <a:lin ang="189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38" name="Group 1726">
              <a:extLst>
                <a:ext uri="{FF2B5EF4-FFF2-40B4-BE49-F238E27FC236}">
                  <a16:creationId xmlns:a16="http://schemas.microsoft.com/office/drawing/2014/main" id="{CDE61E2A-FD28-4F8B-B3FF-05A3A646AA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7" y="3203"/>
              <a:ext cx="272" cy="145"/>
              <a:chOff x="1178" y="2107"/>
              <a:chExt cx="171" cy="91"/>
            </a:xfrm>
          </p:grpSpPr>
          <p:grpSp>
            <p:nvGrpSpPr>
              <p:cNvPr id="15039" name="Group 1727">
                <a:extLst>
                  <a:ext uri="{FF2B5EF4-FFF2-40B4-BE49-F238E27FC236}">
                    <a16:creationId xmlns:a16="http://schemas.microsoft.com/office/drawing/2014/main" id="{F6A95155-2AE8-409C-814E-D1DF73EDCC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78" y="2107"/>
                <a:ext cx="92" cy="91"/>
                <a:chOff x="2349" y="2115"/>
                <a:chExt cx="363" cy="363"/>
              </a:xfrm>
            </p:grpSpPr>
            <p:sp>
              <p:nvSpPr>
                <p:cNvPr id="15040" name="AutoShape 1728">
                  <a:extLst>
                    <a:ext uri="{FF2B5EF4-FFF2-40B4-BE49-F238E27FC236}">
                      <a16:creationId xmlns:a16="http://schemas.microsoft.com/office/drawing/2014/main" id="{15D9CD4A-D9B8-415E-BE74-F8B8656275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115"/>
                  <a:ext cx="91" cy="90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1" name="AutoShape 1729">
                  <a:extLst>
                    <a:ext uri="{FF2B5EF4-FFF2-40B4-BE49-F238E27FC236}">
                      <a16:creationId xmlns:a16="http://schemas.microsoft.com/office/drawing/2014/main" id="{FD28F36D-1D2D-472B-9CCB-789EBD6079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251"/>
                  <a:ext cx="91" cy="90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2" name="AutoShape 1730">
                  <a:extLst>
                    <a:ext uri="{FF2B5EF4-FFF2-40B4-BE49-F238E27FC236}">
                      <a16:creationId xmlns:a16="http://schemas.microsoft.com/office/drawing/2014/main" id="{5D525211-4A2E-4430-A9C8-B1C5AA403E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388"/>
                  <a:ext cx="91" cy="90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3" name="AutoShape 1731">
                  <a:extLst>
                    <a:ext uri="{FF2B5EF4-FFF2-40B4-BE49-F238E27FC236}">
                      <a16:creationId xmlns:a16="http://schemas.microsoft.com/office/drawing/2014/main" id="{E6464AEE-15B4-4A26-B84F-BD41A5B66F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115"/>
                  <a:ext cx="91" cy="90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4" name="AutoShape 1732">
                  <a:extLst>
                    <a:ext uri="{FF2B5EF4-FFF2-40B4-BE49-F238E27FC236}">
                      <a16:creationId xmlns:a16="http://schemas.microsoft.com/office/drawing/2014/main" id="{1702C3D0-2BA6-4872-8B40-D988170919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251"/>
                  <a:ext cx="91" cy="90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5" name="AutoShape 1733">
                  <a:extLst>
                    <a:ext uri="{FF2B5EF4-FFF2-40B4-BE49-F238E27FC236}">
                      <a16:creationId xmlns:a16="http://schemas.microsoft.com/office/drawing/2014/main" id="{5C2E558D-1373-4DFD-9577-101FAB2E02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388"/>
                  <a:ext cx="91" cy="90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6" name="AutoShape 1734">
                  <a:extLst>
                    <a:ext uri="{FF2B5EF4-FFF2-40B4-BE49-F238E27FC236}">
                      <a16:creationId xmlns:a16="http://schemas.microsoft.com/office/drawing/2014/main" id="{7F406676-1083-426E-A9FF-15EAAC5F82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115"/>
                  <a:ext cx="91" cy="90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7" name="AutoShape 1735">
                  <a:extLst>
                    <a:ext uri="{FF2B5EF4-FFF2-40B4-BE49-F238E27FC236}">
                      <a16:creationId xmlns:a16="http://schemas.microsoft.com/office/drawing/2014/main" id="{12E85307-42A3-4801-BDC0-443D3FF7A6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251"/>
                  <a:ext cx="91" cy="90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8" name="AutoShape 1736">
                  <a:extLst>
                    <a:ext uri="{FF2B5EF4-FFF2-40B4-BE49-F238E27FC236}">
                      <a16:creationId xmlns:a16="http://schemas.microsoft.com/office/drawing/2014/main" id="{304A1D36-F7B9-4BCD-9D6D-AD99E3A87B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388"/>
                  <a:ext cx="91" cy="90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49" name="Group 1737">
                <a:extLst>
                  <a:ext uri="{FF2B5EF4-FFF2-40B4-BE49-F238E27FC236}">
                    <a16:creationId xmlns:a16="http://schemas.microsoft.com/office/drawing/2014/main" id="{C8B7CB31-2128-47DC-B0E8-125EB2DCCB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06" y="2115"/>
                <a:ext cx="43" cy="77"/>
                <a:chOff x="1170" y="2339"/>
                <a:chExt cx="91" cy="115"/>
              </a:xfrm>
            </p:grpSpPr>
            <p:sp>
              <p:nvSpPr>
                <p:cNvPr id="15050" name="AutoShape 1738">
                  <a:extLst>
                    <a:ext uri="{FF2B5EF4-FFF2-40B4-BE49-F238E27FC236}">
                      <a16:creationId xmlns:a16="http://schemas.microsoft.com/office/drawing/2014/main" id="{417A3CA0-766B-4A2A-B27D-40835C36D9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0" y="2408"/>
                  <a:ext cx="91" cy="46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1" name="AutoShape 1739">
                  <a:extLst>
                    <a:ext uri="{FF2B5EF4-FFF2-40B4-BE49-F238E27FC236}">
                      <a16:creationId xmlns:a16="http://schemas.microsoft.com/office/drawing/2014/main" id="{55C5043C-93ED-4897-A7B1-82BDA28A11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0" y="2339"/>
                  <a:ext cx="91" cy="46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8AE9BE1F-E073-48E2-AE9B-25499B16F1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プリンター</a:t>
            </a:r>
          </a:p>
        </p:txBody>
      </p:sp>
      <p:grpSp>
        <p:nvGrpSpPr>
          <p:cNvPr id="14470" name="Group 1158">
            <a:extLst>
              <a:ext uri="{FF2B5EF4-FFF2-40B4-BE49-F238E27FC236}">
                <a16:creationId xmlns:a16="http://schemas.microsoft.com/office/drawing/2014/main" id="{A883A325-A79B-4611-9900-44CB44F7CA18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908050"/>
            <a:ext cx="1403350" cy="1439863"/>
            <a:chOff x="2485" y="1344"/>
            <a:chExt cx="1724" cy="1769"/>
          </a:xfrm>
        </p:grpSpPr>
        <p:sp>
          <p:nvSpPr>
            <p:cNvPr id="14417" name="Rectangle 1105">
              <a:extLst>
                <a:ext uri="{FF2B5EF4-FFF2-40B4-BE49-F238E27FC236}">
                  <a16:creationId xmlns:a16="http://schemas.microsoft.com/office/drawing/2014/main" id="{C98DC95C-AFC6-4ED3-956A-3D9B4B742A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1979"/>
              <a:ext cx="363" cy="4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8" name="AutoShape 1106">
              <a:extLst>
                <a:ext uri="{FF2B5EF4-FFF2-40B4-BE49-F238E27FC236}">
                  <a16:creationId xmlns:a16="http://schemas.microsoft.com/office/drawing/2014/main" id="{9707243E-C325-4736-9099-4E37F65A7A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2205"/>
              <a:ext cx="1724" cy="90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9" name="Rectangle 1107">
              <a:extLst>
                <a:ext uri="{FF2B5EF4-FFF2-40B4-BE49-F238E27FC236}">
                  <a16:creationId xmlns:a16="http://schemas.microsoft.com/office/drawing/2014/main" id="{388B8794-D82B-4F65-AE22-71ABE3CDDA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2069"/>
              <a:ext cx="1134" cy="136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0" name="AutoShape 1108">
              <a:extLst>
                <a:ext uri="{FF2B5EF4-FFF2-40B4-BE49-F238E27FC236}">
                  <a16:creationId xmlns:a16="http://schemas.microsoft.com/office/drawing/2014/main" id="{C39CB829-F4E5-4335-9B37-C26C82DA8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205"/>
              <a:ext cx="1452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1" name="AutoShape 1109">
              <a:extLst>
                <a:ext uri="{FF2B5EF4-FFF2-40B4-BE49-F238E27FC236}">
                  <a16:creationId xmlns:a16="http://schemas.microsoft.com/office/drawing/2014/main" id="{40E5516A-13CE-4C89-AC5B-89C04569E7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1706"/>
              <a:ext cx="227" cy="998"/>
            </a:xfrm>
            <a:prstGeom prst="roundRect">
              <a:avLst>
                <a:gd name="adj" fmla="val 29954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2" name="AutoShape 1110">
              <a:extLst>
                <a:ext uri="{FF2B5EF4-FFF2-40B4-BE49-F238E27FC236}">
                  <a16:creationId xmlns:a16="http://schemas.microsoft.com/office/drawing/2014/main" id="{18BC8602-357D-45E4-8E69-60B02114A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2387"/>
              <a:ext cx="1587" cy="726"/>
            </a:xfrm>
            <a:prstGeom prst="roundRect">
              <a:avLst>
                <a:gd name="adj" fmla="val 22588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47451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3" name="Line 1111">
              <a:extLst>
                <a:ext uri="{FF2B5EF4-FFF2-40B4-BE49-F238E27FC236}">
                  <a16:creationId xmlns:a16="http://schemas.microsoft.com/office/drawing/2014/main" id="{DD6005C2-F4E7-4EBF-AF7C-C768158528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5" y="2750"/>
              <a:ext cx="1724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4" name="AutoShape 1112">
              <a:extLst>
                <a:ext uri="{FF2B5EF4-FFF2-40B4-BE49-F238E27FC236}">
                  <a16:creationId xmlns:a16="http://schemas.microsoft.com/office/drawing/2014/main" id="{6A217FCB-BDC2-4D2A-8530-ADCB8EF8208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939" y="3022"/>
              <a:ext cx="765" cy="91"/>
            </a:xfrm>
            <a:custGeom>
              <a:avLst/>
              <a:gdLst>
                <a:gd name="G0" fmla="+- 649 0 0"/>
                <a:gd name="G1" fmla="+- 21600 0 649"/>
                <a:gd name="G2" fmla="*/ 649 1 2"/>
                <a:gd name="G3" fmla="+- 21600 0 G2"/>
                <a:gd name="G4" fmla="+/ 649 21600 2"/>
                <a:gd name="G5" fmla="+/ G1 0 2"/>
                <a:gd name="G6" fmla="*/ 21600 21600 649"/>
                <a:gd name="G7" fmla="*/ G6 1 2"/>
                <a:gd name="G8" fmla="+- 21600 0 G7"/>
                <a:gd name="G9" fmla="*/ 21600 1 2"/>
                <a:gd name="G10" fmla="+- 649 0 G9"/>
                <a:gd name="G11" fmla="?: G10 G8 0"/>
                <a:gd name="G12" fmla="?: G10 G7 21600"/>
                <a:gd name="T0" fmla="*/ 21275 w 21600"/>
                <a:gd name="T1" fmla="*/ 10800 h 21600"/>
                <a:gd name="T2" fmla="*/ 10800 w 21600"/>
                <a:gd name="T3" fmla="*/ 21600 h 21600"/>
                <a:gd name="T4" fmla="*/ 325 w 21600"/>
                <a:gd name="T5" fmla="*/ 10800 h 21600"/>
                <a:gd name="T6" fmla="*/ 10800 w 21600"/>
                <a:gd name="T7" fmla="*/ 0 h 21600"/>
                <a:gd name="T8" fmla="*/ 2125 w 21600"/>
                <a:gd name="T9" fmla="*/ 2125 h 21600"/>
                <a:gd name="T10" fmla="*/ 19475 w 21600"/>
                <a:gd name="T11" fmla="*/ 1947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49" y="21600"/>
                  </a:lnTo>
                  <a:lnTo>
                    <a:pt x="2095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5" name="AutoShape 1113">
              <a:extLst>
                <a:ext uri="{FF2B5EF4-FFF2-40B4-BE49-F238E27FC236}">
                  <a16:creationId xmlns:a16="http://schemas.microsoft.com/office/drawing/2014/main" id="{F3D5A48C-D367-41FD-8B32-5E7047ACAC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1706"/>
              <a:ext cx="1724" cy="363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6" name="AutoShape 1114">
              <a:extLst>
                <a:ext uri="{FF2B5EF4-FFF2-40B4-BE49-F238E27FC236}">
                  <a16:creationId xmlns:a16="http://schemas.microsoft.com/office/drawing/2014/main" id="{54793541-7DF8-49F5-8E14-A7EFA5748F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2296"/>
              <a:ext cx="544" cy="91"/>
            </a:xfrm>
            <a:prstGeom prst="roundRect">
              <a:avLst>
                <a:gd name="adj" fmla="val 10991"/>
              </a:avLst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7" name="AutoShape 1115">
              <a:extLst>
                <a:ext uri="{FF2B5EF4-FFF2-40B4-BE49-F238E27FC236}">
                  <a16:creationId xmlns:a16="http://schemas.microsoft.com/office/drawing/2014/main" id="{3046634C-9481-4761-86F6-A1D03FE23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" y="1729"/>
              <a:ext cx="1679" cy="3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8" name="Freeform 1116">
              <a:extLst>
                <a:ext uri="{FF2B5EF4-FFF2-40B4-BE49-F238E27FC236}">
                  <a16:creationId xmlns:a16="http://schemas.microsoft.com/office/drawing/2014/main" id="{B571F344-EBF4-4506-B786-5C6BFAD12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1344"/>
              <a:ext cx="861" cy="272"/>
            </a:xfrm>
            <a:custGeom>
              <a:avLst/>
              <a:gdLst>
                <a:gd name="T0" fmla="*/ 0 w 816"/>
                <a:gd name="T1" fmla="*/ 364 h 364"/>
                <a:gd name="T2" fmla="*/ 0 w 816"/>
                <a:gd name="T3" fmla="*/ 182 h 364"/>
                <a:gd name="T4" fmla="*/ 453 w 816"/>
                <a:gd name="T5" fmla="*/ 60 h 364"/>
                <a:gd name="T6" fmla="*/ 471 w 816"/>
                <a:gd name="T7" fmla="*/ 92 h 364"/>
                <a:gd name="T8" fmla="*/ 816 w 816"/>
                <a:gd name="T9" fmla="*/ 0 h 364"/>
                <a:gd name="T10" fmla="*/ 816 w 816"/>
                <a:gd name="T11" fmla="*/ 46 h 364"/>
                <a:gd name="T12" fmla="*/ 136 w 816"/>
                <a:gd name="T13" fmla="*/ 228 h 364"/>
                <a:gd name="T14" fmla="*/ 90 w 816"/>
                <a:gd name="T15" fmla="*/ 274 h 364"/>
                <a:gd name="T16" fmla="*/ 90 w 816"/>
                <a:gd name="T17" fmla="*/ 364 h 364"/>
                <a:gd name="T18" fmla="*/ 0 w 816"/>
                <a:gd name="T1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6" h="364">
                  <a:moveTo>
                    <a:pt x="0" y="364"/>
                  </a:moveTo>
                  <a:lnTo>
                    <a:pt x="0" y="182"/>
                  </a:lnTo>
                  <a:lnTo>
                    <a:pt x="453" y="60"/>
                  </a:lnTo>
                  <a:lnTo>
                    <a:pt x="471" y="92"/>
                  </a:lnTo>
                  <a:lnTo>
                    <a:pt x="816" y="0"/>
                  </a:lnTo>
                  <a:lnTo>
                    <a:pt x="816" y="46"/>
                  </a:lnTo>
                  <a:lnTo>
                    <a:pt x="136" y="228"/>
                  </a:lnTo>
                  <a:lnTo>
                    <a:pt x="90" y="274"/>
                  </a:lnTo>
                  <a:lnTo>
                    <a:pt x="90" y="364"/>
                  </a:lnTo>
                  <a:lnTo>
                    <a:pt x="0" y="364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9" name="Rectangle 1117">
              <a:extLst>
                <a:ext uri="{FF2B5EF4-FFF2-40B4-BE49-F238E27FC236}">
                  <a16:creationId xmlns:a16="http://schemas.microsoft.com/office/drawing/2014/main" id="{8A376EAC-773F-4FA9-9545-B65CA1E80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570"/>
              <a:ext cx="953" cy="46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0" name="AutoShape 1118">
              <a:extLst>
                <a:ext uri="{FF2B5EF4-FFF2-40B4-BE49-F238E27FC236}">
                  <a16:creationId xmlns:a16="http://schemas.microsoft.com/office/drawing/2014/main" id="{DA182F85-4908-4196-A917-18A5B0671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1762"/>
              <a:ext cx="612" cy="25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1" name="AutoShape 1119">
              <a:extLst>
                <a:ext uri="{FF2B5EF4-FFF2-40B4-BE49-F238E27FC236}">
                  <a16:creationId xmlns:a16="http://schemas.microsoft.com/office/drawing/2014/main" id="{8A2B2FB7-5005-45A2-BD9C-8639A74011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1752"/>
              <a:ext cx="136" cy="90"/>
            </a:xfrm>
            <a:prstGeom prst="roundRect">
              <a:avLst>
                <a:gd name="adj" fmla="val 10000"/>
              </a:avLst>
            </a:prstGeom>
            <a:gradFill rotWithShape="1">
              <a:gsLst>
                <a:gs pos="0">
                  <a:srgbClr val="FF5050"/>
                </a:gs>
                <a:gs pos="100000">
                  <a:srgbClr val="FF505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2" name="AutoShape 1120">
              <a:extLst>
                <a:ext uri="{FF2B5EF4-FFF2-40B4-BE49-F238E27FC236}">
                  <a16:creationId xmlns:a16="http://schemas.microsoft.com/office/drawing/2014/main" id="{833B3BA6-0448-4270-91A6-34585F439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1889"/>
              <a:ext cx="136" cy="90"/>
            </a:xfrm>
            <a:prstGeom prst="roundRect">
              <a:avLst>
                <a:gd name="adj" fmla="val 10000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3" name="AutoShape 1121">
              <a:extLst>
                <a:ext uri="{FF2B5EF4-FFF2-40B4-BE49-F238E27FC236}">
                  <a16:creationId xmlns:a16="http://schemas.microsoft.com/office/drawing/2014/main" id="{9D6DAF02-0BF8-40B9-958B-9105FE6B1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752"/>
              <a:ext cx="136" cy="27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34" name="Group 1122">
              <a:extLst>
                <a:ext uri="{FF2B5EF4-FFF2-40B4-BE49-F238E27FC236}">
                  <a16:creationId xmlns:a16="http://schemas.microsoft.com/office/drawing/2014/main" id="{FDFE421B-7342-4A19-939A-22D98868CC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4" y="1752"/>
              <a:ext cx="318" cy="272"/>
              <a:chOff x="353" y="1752"/>
              <a:chExt cx="318" cy="272"/>
            </a:xfrm>
          </p:grpSpPr>
          <p:sp>
            <p:nvSpPr>
              <p:cNvPr id="14435" name="AutoShape 1123">
                <a:extLst>
                  <a:ext uri="{FF2B5EF4-FFF2-40B4-BE49-F238E27FC236}">
                    <a16:creationId xmlns:a16="http://schemas.microsoft.com/office/drawing/2014/main" id="{92A8689C-9C4A-42E9-ACD7-0E7A97D93C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752"/>
                <a:ext cx="318" cy="272"/>
              </a:xfrm>
              <a:prstGeom prst="roundRect">
                <a:avLst>
                  <a:gd name="adj" fmla="val 16667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436" name="Group 1124">
                <a:extLst>
                  <a:ext uri="{FF2B5EF4-FFF2-40B4-BE49-F238E27FC236}">
                    <a16:creationId xmlns:a16="http://schemas.microsoft.com/office/drawing/2014/main" id="{F8BBD6E1-9229-415F-9E33-63297E1B3C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6" y="1788"/>
                <a:ext cx="272" cy="199"/>
                <a:chOff x="262" y="527"/>
                <a:chExt cx="681" cy="499"/>
              </a:xfrm>
            </p:grpSpPr>
            <p:sp>
              <p:nvSpPr>
                <p:cNvPr id="14437" name="AutoShape 1125">
                  <a:extLst>
                    <a:ext uri="{FF2B5EF4-FFF2-40B4-BE49-F238E27FC236}">
                      <a16:creationId xmlns:a16="http://schemas.microsoft.com/office/drawing/2014/main" id="{3939984B-DBE6-4B5D-A7BB-B5B5BC16ED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" y="527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38" name="AutoShape 1126">
                  <a:extLst>
                    <a:ext uri="{FF2B5EF4-FFF2-40B4-BE49-F238E27FC236}">
                      <a16:creationId xmlns:a16="http://schemas.microsoft.com/office/drawing/2014/main" id="{EAFB4A6B-6BC8-456E-8B8C-DC6EC1B937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" y="663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39" name="AutoShape 1127">
                  <a:extLst>
                    <a:ext uri="{FF2B5EF4-FFF2-40B4-BE49-F238E27FC236}">
                      <a16:creationId xmlns:a16="http://schemas.microsoft.com/office/drawing/2014/main" id="{FE3524F4-ABF2-474F-9964-E585178B9F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" y="800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0" name="AutoShape 1128">
                  <a:extLst>
                    <a:ext uri="{FF2B5EF4-FFF2-40B4-BE49-F238E27FC236}">
                      <a16:creationId xmlns:a16="http://schemas.microsoft.com/office/drawing/2014/main" id="{47081C05-EC53-4857-A49A-EA10AFD58C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" y="936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1" name="AutoShape 1129">
                  <a:extLst>
                    <a:ext uri="{FF2B5EF4-FFF2-40B4-BE49-F238E27FC236}">
                      <a16:creationId xmlns:a16="http://schemas.microsoft.com/office/drawing/2014/main" id="{637638A0-C732-4E22-8569-6B1A107F48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4" y="527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2" name="AutoShape 1130">
                  <a:extLst>
                    <a:ext uri="{FF2B5EF4-FFF2-40B4-BE49-F238E27FC236}">
                      <a16:creationId xmlns:a16="http://schemas.microsoft.com/office/drawing/2014/main" id="{0741CA71-DE8D-4F8E-AEE9-5050A36674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4" y="663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3" name="AutoShape 1131">
                  <a:extLst>
                    <a:ext uri="{FF2B5EF4-FFF2-40B4-BE49-F238E27FC236}">
                      <a16:creationId xmlns:a16="http://schemas.microsoft.com/office/drawing/2014/main" id="{090C9C8F-F132-4E5B-B62D-3BDD0047E9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4" y="800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4" name="AutoShape 1132">
                  <a:extLst>
                    <a:ext uri="{FF2B5EF4-FFF2-40B4-BE49-F238E27FC236}">
                      <a16:creationId xmlns:a16="http://schemas.microsoft.com/office/drawing/2014/main" id="{714A6A51-E67B-4D4A-9529-3A5345D80C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4" y="936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5" name="AutoShape 1133">
                  <a:extLst>
                    <a:ext uri="{FF2B5EF4-FFF2-40B4-BE49-F238E27FC236}">
                      <a16:creationId xmlns:a16="http://schemas.microsoft.com/office/drawing/2014/main" id="{A8716081-0697-4156-9797-B629931BAA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527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6" name="AutoShape 1134">
                  <a:extLst>
                    <a:ext uri="{FF2B5EF4-FFF2-40B4-BE49-F238E27FC236}">
                      <a16:creationId xmlns:a16="http://schemas.microsoft.com/office/drawing/2014/main" id="{3C9D7115-AC0E-42CC-AD72-2857C453B9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663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7" name="AutoShape 1135">
                  <a:extLst>
                    <a:ext uri="{FF2B5EF4-FFF2-40B4-BE49-F238E27FC236}">
                      <a16:creationId xmlns:a16="http://schemas.microsoft.com/office/drawing/2014/main" id="{8512C496-7E82-419E-A02B-2048BA03C1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800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8" name="AutoShape 1136">
                  <a:extLst>
                    <a:ext uri="{FF2B5EF4-FFF2-40B4-BE49-F238E27FC236}">
                      <a16:creationId xmlns:a16="http://schemas.microsoft.com/office/drawing/2014/main" id="{9C393EDA-AE8E-40E6-AAEB-D88DCD61C5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936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9" name="AutoShape 1137">
                  <a:extLst>
                    <a:ext uri="{FF2B5EF4-FFF2-40B4-BE49-F238E27FC236}">
                      <a16:creationId xmlns:a16="http://schemas.microsoft.com/office/drawing/2014/main" id="{DCBDAC23-7FB8-4898-B0E6-D64C3DAB82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7" y="527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0" name="AutoShape 1138">
                  <a:extLst>
                    <a:ext uri="{FF2B5EF4-FFF2-40B4-BE49-F238E27FC236}">
                      <a16:creationId xmlns:a16="http://schemas.microsoft.com/office/drawing/2014/main" id="{96A00287-2A3A-4227-9A45-29D7637E49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7" y="663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1" name="AutoShape 1139">
                  <a:extLst>
                    <a:ext uri="{FF2B5EF4-FFF2-40B4-BE49-F238E27FC236}">
                      <a16:creationId xmlns:a16="http://schemas.microsoft.com/office/drawing/2014/main" id="{83A81E8D-C781-4FE4-8D67-1117674BEA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7" y="800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2" name="AutoShape 1140">
                  <a:extLst>
                    <a:ext uri="{FF2B5EF4-FFF2-40B4-BE49-F238E27FC236}">
                      <a16:creationId xmlns:a16="http://schemas.microsoft.com/office/drawing/2014/main" id="{F283477F-F2C8-4E5C-AC8F-195F2A8AA9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7" y="936"/>
                  <a:ext cx="136" cy="90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453" name="AutoShape 1141">
              <a:extLst>
                <a:ext uri="{FF2B5EF4-FFF2-40B4-BE49-F238E27FC236}">
                  <a16:creationId xmlns:a16="http://schemas.microsoft.com/office/drawing/2014/main" id="{15257497-9C82-4B8C-8264-AD825BCCB4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1434"/>
              <a:ext cx="635" cy="182"/>
            </a:xfrm>
            <a:prstGeom prst="roundRect">
              <a:avLst>
                <a:gd name="adj" fmla="val 19116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4" name="AutoShape 1142">
              <a:extLst>
                <a:ext uri="{FF2B5EF4-FFF2-40B4-BE49-F238E27FC236}">
                  <a16:creationId xmlns:a16="http://schemas.microsoft.com/office/drawing/2014/main" id="{478CDC99-E6E4-4554-91F6-494E2886D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1480"/>
              <a:ext cx="181" cy="90"/>
            </a:xfrm>
            <a:prstGeom prst="roundRect">
              <a:avLst>
                <a:gd name="adj" fmla="val 19116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5" name="AutoShape 1143">
              <a:extLst>
                <a:ext uri="{FF2B5EF4-FFF2-40B4-BE49-F238E27FC236}">
                  <a16:creationId xmlns:a16="http://schemas.microsoft.com/office/drawing/2014/main" id="{EED390E1-0411-42A9-A84F-0B7CF92EDC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1616"/>
              <a:ext cx="1724" cy="136"/>
            </a:xfrm>
            <a:prstGeom prst="roundRect">
              <a:avLst>
                <a:gd name="adj" fmla="val 19116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6" name="AutoShape 1144">
              <a:extLst>
                <a:ext uri="{FF2B5EF4-FFF2-40B4-BE49-F238E27FC236}">
                  <a16:creationId xmlns:a16="http://schemas.microsoft.com/office/drawing/2014/main" id="{5717CB35-544F-464B-9254-69E59D346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706"/>
              <a:ext cx="454" cy="4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607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7" name="AutoShape 1145">
              <a:extLst>
                <a:ext uri="{FF2B5EF4-FFF2-40B4-BE49-F238E27FC236}">
                  <a16:creationId xmlns:a16="http://schemas.microsoft.com/office/drawing/2014/main" id="{375A8A20-6BF0-4AFE-954F-FFA08A593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979"/>
              <a:ext cx="109" cy="58"/>
            </a:xfrm>
            <a:prstGeom prst="roundRect">
              <a:avLst>
                <a:gd name="adj" fmla="val 10000"/>
              </a:avLst>
            </a:prstGeom>
            <a:gradFill rotWithShape="1">
              <a:gsLst>
                <a:gs pos="0">
                  <a:srgbClr val="FF5050"/>
                </a:gs>
                <a:gs pos="100000">
                  <a:srgbClr val="FF505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58" name="Group 1146">
              <a:extLst>
                <a:ext uri="{FF2B5EF4-FFF2-40B4-BE49-F238E27FC236}">
                  <a16:creationId xmlns:a16="http://schemas.microsoft.com/office/drawing/2014/main" id="{334ABBF4-2604-444C-BCDC-D77513B47C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5" y="1849"/>
              <a:ext cx="226" cy="130"/>
              <a:chOff x="2370" y="774"/>
              <a:chExt cx="296" cy="170"/>
            </a:xfrm>
          </p:grpSpPr>
          <p:grpSp>
            <p:nvGrpSpPr>
              <p:cNvPr id="14459" name="Group 1147">
                <a:extLst>
                  <a:ext uri="{FF2B5EF4-FFF2-40B4-BE49-F238E27FC236}">
                    <a16:creationId xmlns:a16="http://schemas.microsoft.com/office/drawing/2014/main" id="{E50F5BEA-49AF-4BB7-AAE9-331B0CBE25E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71" y="891"/>
                <a:ext cx="294" cy="53"/>
                <a:chOff x="2372" y="908"/>
                <a:chExt cx="199" cy="36"/>
              </a:xfrm>
            </p:grpSpPr>
            <p:sp>
              <p:nvSpPr>
                <p:cNvPr id="14460" name="AutoShape 1148">
                  <a:extLst>
                    <a:ext uri="{FF2B5EF4-FFF2-40B4-BE49-F238E27FC236}">
                      <a16:creationId xmlns:a16="http://schemas.microsoft.com/office/drawing/2014/main" id="{C463399F-342E-4E0D-8C35-6E69A6E505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72" y="908"/>
                  <a:ext cx="54" cy="36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60392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1" name="AutoShape 1149">
                  <a:extLst>
                    <a:ext uri="{FF2B5EF4-FFF2-40B4-BE49-F238E27FC236}">
                      <a16:creationId xmlns:a16="http://schemas.microsoft.com/office/drawing/2014/main" id="{3FB606A9-4CD5-4083-900B-CA022317EB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5" y="908"/>
                  <a:ext cx="54" cy="36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60392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2" name="AutoShape 1150">
                  <a:extLst>
                    <a:ext uri="{FF2B5EF4-FFF2-40B4-BE49-F238E27FC236}">
                      <a16:creationId xmlns:a16="http://schemas.microsoft.com/office/drawing/2014/main" id="{8B8807E2-AB37-448D-B7B2-F5B2868DC8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7" y="908"/>
                  <a:ext cx="54" cy="36"/>
                </a:xfrm>
                <a:prstGeom prst="roundRect">
                  <a:avLst>
                    <a:gd name="adj" fmla="val 10000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60392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463" name="Rectangle 1151">
                <a:extLst>
                  <a:ext uri="{FF2B5EF4-FFF2-40B4-BE49-F238E27FC236}">
                    <a16:creationId xmlns:a16="http://schemas.microsoft.com/office/drawing/2014/main" id="{658DEB2F-D208-4543-8C0B-C5BE8E2CF1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0" y="774"/>
                <a:ext cx="296" cy="71"/>
              </a:xfrm>
              <a:prstGeom prst="rect">
                <a:avLst/>
              </a:prstGeom>
              <a:gradFill rotWithShape="1">
                <a:gsLst>
                  <a:gs pos="0">
                    <a:srgbClr val="CCFF66">
                      <a:gamma/>
                      <a:shade val="46275"/>
                      <a:invGamma/>
                    </a:srgbClr>
                  </a:gs>
                  <a:gs pos="100000">
                    <a:srgbClr val="CCFF66"/>
                  </a:gs>
                </a:gsLst>
                <a:lin ang="1890000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64" name="AutoShape 1152">
              <a:extLst>
                <a:ext uri="{FF2B5EF4-FFF2-40B4-BE49-F238E27FC236}">
                  <a16:creationId xmlns:a16="http://schemas.microsoft.com/office/drawing/2014/main" id="{2E86BDBA-1662-4E25-BAF3-5CD8B82F4D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120" y="2296"/>
              <a:ext cx="454" cy="68"/>
            </a:xfrm>
            <a:prstGeom prst="roundRect">
              <a:avLst>
                <a:gd name="adj" fmla="val 10991"/>
              </a:avLst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5" name="AutoShape 1153">
              <a:extLst>
                <a:ext uri="{FF2B5EF4-FFF2-40B4-BE49-F238E27FC236}">
                  <a16:creationId xmlns:a16="http://schemas.microsoft.com/office/drawing/2014/main" id="{7FF4F159-776A-47C6-A49E-6845A7D5B0C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256" y="2296"/>
              <a:ext cx="182" cy="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6" name="Line 1154">
              <a:extLst>
                <a:ext uri="{FF2B5EF4-FFF2-40B4-BE49-F238E27FC236}">
                  <a16:creationId xmlns:a16="http://schemas.microsoft.com/office/drawing/2014/main" id="{54E36250-B97D-4A55-AC69-F774DB7A9A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2" y="2160"/>
              <a:ext cx="227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67" name="AutoShape 1155">
              <a:extLst>
                <a:ext uri="{FF2B5EF4-FFF2-40B4-BE49-F238E27FC236}">
                  <a16:creationId xmlns:a16="http://schemas.microsoft.com/office/drawing/2014/main" id="{22C7F7C2-A028-4818-B937-0FB0C0111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251"/>
              <a:ext cx="91" cy="8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8" name="AutoShape 1156">
              <a:extLst>
                <a:ext uri="{FF2B5EF4-FFF2-40B4-BE49-F238E27FC236}">
                  <a16:creationId xmlns:a16="http://schemas.microsoft.com/office/drawing/2014/main" id="{08AA8412-14DB-4B47-9013-2051E15DC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2251"/>
              <a:ext cx="91" cy="8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9" name="Freeform 1157">
              <a:extLst>
                <a:ext uri="{FF2B5EF4-FFF2-40B4-BE49-F238E27FC236}">
                  <a16:creationId xmlns:a16="http://schemas.microsoft.com/office/drawing/2014/main" id="{C1530366-40B4-4B43-9053-6CBFCBA11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2478"/>
              <a:ext cx="1452" cy="181"/>
            </a:xfrm>
            <a:custGeom>
              <a:avLst/>
              <a:gdLst>
                <a:gd name="T0" fmla="*/ 1452 w 1452"/>
                <a:gd name="T1" fmla="*/ 181 h 181"/>
                <a:gd name="T2" fmla="*/ 0 w 1452"/>
                <a:gd name="T3" fmla="*/ 181 h 181"/>
                <a:gd name="T4" fmla="*/ 0 w 1452"/>
                <a:gd name="T5" fmla="*/ 0 h 181"/>
                <a:gd name="T6" fmla="*/ 590 w 1452"/>
                <a:gd name="T7" fmla="*/ 0 h 181"/>
                <a:gd name="T8" fmla="*/ 590 w 1452"/>
                <a:gd name="T9" fmla="*/ 45 h 181"/>
                <a:gd name="T10" fmla="*/ 862 w 1452"/>
                <a:gd name="T11" fmla="*/ 45 h 181"/>
                <a:gd name="T12" fmla="*/ 862 w 1452"/>
                <a:gd name="T13" fmla="*/ 0 h 181"/>
                <a:gd name="T14" fmla="*/ 1452 w 1452"/>
                <a:gd name="T15" fmla="*/ 0 h 181"/>
                <a:gd name="T16" fmla="*/ 1452 w 1452"/>
                <a:gd name="T17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2" h="181">
                  <a:moveTo>
                    <a:pt x="1452" y="181"/>
                  </a:moveTo>
                  <a:lnTo>
                    <a:pt x="0" y="181"/>
                  </a:lnTo>
                  <a:lnTo>
                    <a:pt x="0" y="0"/>
                  </a:lnTo>
                  <a:lnTo>
                    <a:pt x="590" y="0"/>
                  </a:lnTo>
                  <a:lnTo>
                    <a:pt x="590" y="45"/>
                  </a:lnTo>
                  <a:lnTo>
                    <a:pt x="862" y="45"/>
                  </a:lnTo>
                  <a:lnTo>
                    <a:pt x="862" y="0"/>
                  </a:lnTo>
                  <a:lnTo>
                    <a:pt x="1452" y="0"/>
                  </a:lnTo>
                  <a:lnTo>
                    <a:pt x="1452" y="181"/>
                  </a:lnTo>
                  <a:close/>
                </a:path>
              </a:pathLst>
            </a:custGeom>
            <a:noFill/>
            <a:ln w="3175" cap="flat" cmpd="sng">
              <a:solidFill>
                <a:srgbClr val="969696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471" name="Group 1159">
            <a:extLst>
              <a:ext uri="{FF2B5EF4-FFF2-40B4-BE49-F238E27FC236}">
                <a16:creationId xmlns:a16="http://schemas.microsoft.com/office/drawing/2014/main" id="{BF8D4E4C-8218-4CDF-BF66-7CB7CF7FC758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3357563"/>
            <a:ext cx="1439863" cy="474662"/>
            <a:chOff x="625" y="2050"/>
            <a:chExt cx="2676" cy="881"/>
          </a:xfrm>
        </p:grpSpPr>
        <p:sp>
          <p:nvSpPr>
            <p:cNvPr id="14472" name="AutoShape 1160">
              <a:extLst>
                <a:ext uri="{FF2B5EF4-FFF2-40B4-BE49-F238E27FC236}">
                  <a16:creationId xmlns:a16="http://schemas.microsoft.com/office/drawing/2014/main" id="{862BAAF9-E070-4676-AD13-F0110CB7B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160"/>
              <a:ext cx="2676" cy="771"/>
            </a:xfrm>
            <a:prstGeom prst="roundRect">
              <a:avLst>
                <a:gd name="adj" fmla="val 1815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3" name="AutoShape 1161">
              <a:extLst>
                <a:ext uri="{FF2B5EF4-FFF2-40B4-BE49-F238E27FC236}">
                  <a16:creationId xmlns:a16="http://schemas.microsoft.com/office/drawing/2014/main" id="{0D428CCA-D142-41E4-9714-007C939FB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160"/>
              <a:ext cx="2676" cy="590"/>
            </a:xfrm>
            <a:prstGeom prst="roundRect">
              <a:avLst>
                <a:gd name="adj" fmla="val 1708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4" name="Rectangle 1162">
              <a:extLst>
                <a:ext uri="{FF2B5EF4-FFF2-40B4-BE49-F238E27FC236}">
                  <a16:creationId xmlns:a16="http://schemas.microsoft.com/office/drawing/2014/main" id="{21C12674-8798-4717-BB1B-80D64DFB89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2160"/>
              <a:ext cx="2585" cy="59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6078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5" name="Rectangle 1163">
              <a:extLst>
                <a:ext uri="{FF2B5EF4-FFF2-40B4-BE49-F238E27FC236}">
                  <a16:creationId xmlns:a16="http://schemas.microsoft.com/office/drawing/2014/main" id="{C8594078-6322-48F6-8E6F-18349FBD7D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2750"/>
              <a:ext cx="2585" cy="6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6" name="AutoShape 1164">
              <a:extLst>
                <a:ext uri="{FF2B5EF4-FFF2-40B4-BE49-F238E27FC236}">
                  <a16:creationId xmlns:a16="http://schemas.microsoft.com/office/drawing/2014/main" id="{4A20B8A8-6FAC-4A42-BB96-E1FE63757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2750"/>
              <a:ext cx="2585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>
                    <a:gamma/>
                    <a:tint val="1921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7" name="AutoShape 1165">
              <a:extLst>
                <a:ext uri="{FF2B5EF4-FFF2-40B4-BE49-F238E27FC236}">
                  <a16:creationId xmlns:a16="http://schemas.microsoft.com/office/drawing/2014/main" id="{F9CE00F8-770C-4824-BE83-830AE5DEC9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941" y="1525"/>
              <a:ext cx="46" cy="25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2">
                    <a:alpha val="60001"/>
                  </a:schemeClr>
                </a:gs>
                <a:gs pos="100000">
                  <a:schemeClr val="bg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78" name="Group 1166">
              <a:extLst>
                <a:ext uri="{FF2B5EF4-FFF2-40B4-BE49-F238E27FC236}">
                  <a16:creationId xmlns:a16="http://schemas.microsoft.com/office/drawing/2014/main" id="{7470913D-E1C1-4DDA-BA3F-57C7D39263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2750"/>
              <a:ext cx="27" cy="136"/>
              <a:chOff x="1941" y="799"/>
              <a:chExt cx="90" cy="590"/>
            </a:xfrm>
          </p:grpSpPr>
          <p:sp>
            <p:nvSpPr>
              <p:cNvPr id="14479" name="Rectangle 1167">
                <a:extLst>
                  <a:ext uri="{FF2B5EF4-FFF2-40B4-BE49-F238E27FC236}">
                    <a16:creationId xmlns:a16="http://schemas.microsoft.com/office/drawing/2014/main" id="{29A54EFC-A4D0-47D3-98CB-FD80CD834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99"/>
                <a:ext cx="45" cy="590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0" name="Rectangle 1168">
                <a:extLst>
                  <a:ext uri="{FF2B5EF4-FFF2-40B4-BE49-F238E27FC236}">
                    <a16:creationId xmlns:a16="http://schemas.microsoft.com/office/drawing/2014/main" id="{AEBFA676-1346-4518-830B-99C8751094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799"/>
                <a:ext cx="45" cy="590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81" name="Group 1169">
              <a:extLst>
                <a:ext uri="{FF2B5EF4-FFF2-40B4-BE49-F238E27FC236}">
                  <a16:creationId xmlns:a16="http://schemas.microsoft.com/office/drawing/2014/main" id="{F027F9FE-0035-45AA-824F-89DA42AE03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0" y="2750"/>
              <a:ext cx="27" cy="136"/>
              <a:chOff x="1941" y="799"/>
              <a:chExt cx="90" cy="590"/>
            </a:xfrm>
          </p:grpSpPr>
          <p:sp>
            <p:nvSpPr>
              <p:cNvPr id="14482" name="Rectangle 1170">
                <a:extLst>
                  <a:ext uri="{FF2B5EF4-FFF2-40B4-BE49-F238E27FC236}">
                    <a16:creationId xmlns:a16="http://schemas.microsoft.com/office/drawing/2014/main" id="{AD437EDA-0E9B-4CA4-86C5-40783E5F43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99"/>
                <a:ext cx="45" cy="590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3" name="Rectangle 1171">
                <a:extLst>
                  <a:ext uri="{FF2B5EF4-FFF2-40B4-BE49-F238E27FC236}">
                    <a16:creationId xmlns:a16="http://schemas.microsoft.com/office/drawing/2014/main" id="{316F7F7B-7B65-44B5-B937-F347C46D8E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799"/>
                <a:ext cx="45" cy="590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84" name="AutoShape 1172">
              <a:extLst>
                <a:ext uri="{FF2B5EF4-FFF2-40B4-BE49-F238E27FC236}">
                  <a16:creationId xmlns:a16="http://schemas.microsoft.com/office/drawing/2014/main" id="{4F80080C-3F6E-4D64-B9C1-6C21243A8E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087"/>
              <a:ext cx="2676" cy="90"/>
            </a:xfrm>
            <a:prstGeom prst="roundRect">
              <a:avLst>
                <a:gd name="adj" fmla="val 1708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5" name="AutoShape 1173">
              <a:extLst>
                <a:ext uri="{FF2B5EF4-FFF2-40B4-BE49-F238E27FC236}">
                  <a16:creationId xmlns:a16="http://schemas.microsoft.com/office/drawing/2014/main" id="{0CD54312-9F47-4EFB-BFFB-04D5D4ECE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2087"/>
              <a:ext cx="2585" cy="90"/>
            </a:xfrm>
            <a:prstGeom prst="roundRect">
              <a:avLst>
                <a:gd name="adj" fmla="val 1708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6" name="AutoShape 1174">
              <a:extLst>
                <a:ext uri="{FF2B5EF4-FFF2-40B4-BE49-F238E27FC236}">
                  <a16:creationId xmlns:a16="http://schemas.microsoft.com/office/drawing/2014/main" id="{1D1A7696-E033-454E-897C-B319177F55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941" y="817"/>
              <a:ext cx="46" cy="25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87" name="Group 1175">
              <a:extLst>
                <a:ext uri="{FF2B5EF4-FFF2-40B4-BE49-F238E27FC236}">
                  <a16:creationId xmlns:a16="http://schemas.microsoft.com/office/drawing/2014/main" id="{0C97E55B-4B24-407B-BFC2-2D5880734D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" y="2050"/>
              <a:ext cx="2495" cy="36"/>
              <a:chOff x="807" y="1480"/>
              <a:chExt cx="2585" cy="90"/>
            </a:xfrm>
          </p:grpSpPr>
          <p:sp>
            <p:nvSpPr>
              <p:cNvPr id="14488" name="AutoShape 1176">
                <a:extLst>
                  <a:ext uri="{FF2B5EF4-FFF2-40B4-BE49-F238E27FC236}">
                    <a16:creationId xmlns:a16="http://schemas.microsoft.com/office/drawing/2014/main" id="{D50E6266-8EF8-43BC-AAEF-8AB1E8BF24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1480"/>
                <a:ext cx="2585" cy="90"/>
              </a:xfrm>
              <a:prstGeom prst="roundRect">
                <a:avLst>
                  <a:gd name="adj" fmla="val 1708"/>
                </a:avLst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9804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9" name="AutoShape 1177">
                <a:extLst>
                  <a:ext uri="{FF2B5EF4-FFF2-40B4-BE49-F238E27FC236}">
                    <a16:creationId xmlns:a16="http://schemas.microsoft.com/office/drawing/2014/main" id="{7464C42E-076A-4243-AC58-45A6FDAF4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077" y="210"/>
                <a:ext cx="46" cy="258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90" name="AutoShape 1178">
              <a:extLst>
                <a:ext uri="{FF2B5EF4-FFF2-40B4-BE49-F238E27FC236}">
                  <a16:creationId xmlns:a16="http://schemas.microsoft.com/office/drawing/2014/main" id="{18348261-C070-496C-9678-D7CE398328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950" y="898"/>
              <a:ext cx="28" cy="25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1" name="Oval 1179">
              <a:extLst>
                <a:ext uri="{FF2B5EF4-FFF2-40B4-BE49-F238E27FC236}">
                  <a16:creationId xmlns:a16="http://schemas.microsoft.com/office/drawing/2014/main" id="{96602ACF-DD50-426A-BC5F-3BFB24786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2251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2" name="Oval 1180">
              <a:extLst>
                <a:ext uri="{FF2B5EF4-FFF2-40B4-BE49-F238E27FC236}">
                  <a16:creationId xmlns:a16="http://schemas.microsoft.com/office/drawing/2014/main" id="{930BB6F7-8A79-4FC7-BCC6-0FBBAD206C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39" y="2274"/>
              <a:ext cx="91" cy="91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3" name="Rectangle 1181">
              <a:extLst>
                <a:ext uri="{FF2B5EF4-FFF2-40B4-BE49-F238E27FC236}">
                  <a16:creationId xmlns:a16="http://schemas.microsoft.com/office/drawing/2014/main" id="{A467F64B-8BA8-4ADC-A118-6E756655F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341"/>
              <a:ext cx="681" cy="182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100000">
                  <a:srgbClr val="99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94" name="Group 1182">
              <a:extLst>
                <a:ext uri="{FF2B5EF4-FFF2-40B4-BE49-F238E27FC236}">
                  <a16:creationId xmlns:a16="http://schemas.microsoft.com/office/drawing/2014/main" id="{7E922F09-2B7E-404D-9E0B-30F27B2D69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523"/>
              <a:ext cx="499" cy="136"/>
              <a:chOff x="1759" y="3249"/>
              <a:chExt cx="499" cy="136"/>
            </a:xfrm>
          </p:grpSpPr>
          <p:sp>
            <p:nvSpPr>
              <p:cNvPr id="14495" name="AutoShape 1183">
                <a:extLst>
                  <a:ext uri="{FF2B5EF4-FFF2-40B4-BE49-F238E27FC236}">
                    <a16:creationId xmlns:a16="http://schemas.microsoft.com/office/drawing/2014/main" id="{066085D4-9CC2-4128-A018-D5858C99F1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249"/>
                <a:ext cx="499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7372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496" name="Group 1184">
                <a:extLst>
                  <a:ext uri="{FF2B5EF4-FFF2-40B4-BE49-F238E27FC236}">
                    <a16:creationId xmlns:a16="http://schemas.microsoft.com/office/drawing/2014/main" id="{F42C892D-8ACC-4C0F-BDD6-C68918958E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3249"/>
                <a:ext cx="408" cy="136"/>
                <a:chOff x="1805" y="3249"/>
                <a:chExt cx="408" cy="136"/>
              </a:xfrm>
            </p:grpSpPr>
            <p:sp>
              <p:nvSpPr>
                <p:cNvPr id="14497" name="Oval 1185">
                  <a:extLst>
                    <a:ext uri="{FF2B5EF4-FFF2-40B4-BE49-F238E27FC236}">
                      <a16:creationId xmlns:a16="http://schemas.microsoft.com/office/drawing/2014/main" id="{BDA62B71-11A1-4BDE-B729-BD562CD5D6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3249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98" name="Oval 1186">
                  <a:extLst>
                    <a:ext uri="{FF2B5EF4-FFF2-40B4-BE49-F238E27FC236}">
                      <a16:creationId xmlns:a16="http://schemas.microsoft.com/office/drawing/2014/main" id="{5C2712C2-88BD-48DE-B16C-12610CC189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828" y="3272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shade val="4627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99" name="Oval 1187">
                  <a:extLst>
                    <a:ext uri="{FF2B5EF4-FFF2-40B4-BE49-F238E27FC236}">
                      <a16:creationId xmlns:a16="http://schemas.microsoft.com/office/drawing/2014/main" id="{6EF3194B-D655-4EAF-BD5B-3DBB64BFA9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3249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0" name="Oval 1188">
                  <a:extLst>
                    <a:ext uri="{FF2B5EF4-FFF2-40B4-BE49-F238E27FC236}">
                      <a16:creationId xmlns:a16="http://schemas.microsoft.com/office/drawing/2014/main" id="{CEDD53D2-A0BD-4CA0-BD54-421C0A4FB9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964" y="3272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shade val="4627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1" name="Oval 1189">
                  <a:extLst>
                    <a:ext uri="{FF2B5EF4-FFF2-40B4-BE49-F238E27FC236}">
                      <a16:creationId xmlns:a16="http://schemas.microsoft.com/office/drawing/2014/main" id="{8D4A8247-EA32-4225-BFF8-FE80661398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3249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2" name="Oval 1190">
                  <a:extLst>
                    <a:ext uri="{FF2B5EF4-FFF2-40B4-BE49-F238E27FC236}">
                      <a16:creationId xmlns:a16="http://schemas.microsoft.com/office/drawing/2014/main" id="{5A33F92B-1228-435C-A4FF-449AAF5308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2100" y="3272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shade val="4627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503" name="AutoShape 1191">
              <a:extLst>
                <a:ext uri="{FF2B5EF4-FFF2-40B4-BE49-F238E27FC236}">
                  <a16:creationId xmlns:a16="http://schemas.microsoft.com/office/drawing/2014/main" id="{9032B381-2549-47BC-89A8-A4CD4B59D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296"/>
              <a:ext cx="227" cy="45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4" name="AutoShape 1192">
              <a:extLst>
                <a:ext uri="{FF2B5EF4-FFF2-40B4-BE49-F238E27FC236}">
                  <a16:creationId xmlns:a16="http://schemas.microsoft.com/office/drawing/2014/main" id="{429CE68B-83A5-4D3E-B19D-C78E68099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296"/>
              <a:ext cx="227" cy="45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5" name="AutoShape 1193">
              <a:extLst>
                <a:ext uri="{FF2B5EF4-FFF2-40B4-BE49-F238E27FC236}">
                  <a16:creationId xmlns:a16="http://schemas.microsoft.com/office/drawing/2014/main" id="{530524A7-20AC-4BC5-9A31-E2D90E047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296"/>
              <a:ext cx="227" cy="45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6" name="AutoShape 1194">
              <a:extLst>
                <a:ext uri="{FF2B5EF4-FFF2-40B4-BE49-F238E27FC236}">
                  <a16:creationId xmlns:a16="http://schemas.microsoft.com/office/drawing/2014/main" id="{055CDD00-EBF3-4134-B789-E6BE4B4613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226" y="1973"/>
              <a:ext cx="19" cy="6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7" name="Rectangle 1195">
              <a:extLst>
                <a:ext uri="{FF2B5EF4-FFF2-40B4-BE49-F238E27FC236}">
                  <a16:creationId xmlns:a16="http://schemas.microsoft.com/office/drawing/2014/main" id="{8E50DE53-904B-4371-A894-3ADB12389C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2296"/>
              <a:ext cx="136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08" name="Group 1196">
            <a:extLst>
              <a:ext uri="{FF2B5EF4-FFF2-40B4-BE49-F238E27FC236}">
                <a16:creationId xmlns:a16="http://schemas.microsoft.com/office/drawing/2014/main" id="{EB12B97A-A592-4313-8DB7-2845B9A93FEF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5084763"/>
            <a:ext cx="1439862" cy="933450"/>
            <a:chOff x="3302" y="1959"/>
            <a:chExt cx="2268" cy="1471"/>
          </a:xfrm>
        </p:grpSpPr>
        <p:sp>
          <p:nvSpPr>
            <p:cNvPr id="14509" name="AutoShape 1197">
              <a:extLst>
                <a:ext uri="{FF2B5EF4-FFF2-40B4-BE49-F238E27FC236}">
                  <a16:creationId xmlns:a16="http://schemas.microsoft.com/office/drawing/2014/main" id="{4AC85E3E-32DF-49F6-8585-04898046B5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1978"/>
              <a:ext cx="771" cy="454"/>
            </a:xfrm>
            <a:prstGeom prst="roundRect">
              <a:avLst>
                <a:gd name="adj" fmla="val 32806"/>
              </a:avLst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0" name="AutoShape 1198">
              <a:extLst>
                <a:ext uri="{FF2B5EF4-FFF2-40B4-BE49-F238E27FC236}">
                  <a16:creationId xmlns:a16="http://schemas.microsoft.com/office/drawing/2014/main" id="{9739EE2A-03EE-4061-84CF-9880CAE27A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2205"/>
              <a:ext cx="2268" cy="499"/>
            </a:xfrm>
            <a:prstGeom prst="roundRect">
              <a:avLst>
                <a:gd name="adj" fmla="val 10819"/>
              </a:avLst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1" name="AutoShape 1199">
              <a:extLst>
                <a:ext uri="{FF2B5EF4-FFF2-40B4-BE49-F238E27FC236}">
                  <a16:creationId xmlns:a16="http://schemas.microsoft.com/office/drawing/2014/main" id="{C12C7C34-CF0B-4C89-A221-19486AE5B2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4" y="2321"/>
              <a:ext cx="2223" cy="1108"/>
            </a:xfrm>
            <a:prstGeom prst="roundRect">
              <a:avLst>
                <a:gd name="adj" fmla="val 4694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1765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2" name="AutoShape 1200">
              <a:extLst>
                <a:ext uri="{FF2B5EF4-FFF2-40B4-BE49-F238E27FC236}">
                  <a16:creationId xmlns:a16="http://schemas.microsoft.com/office/drawing/2014/main" id="{FFD42A71-CB90-4D56-9BC2-4AB8F61A4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41"/>
              <a:ext cx="2177" cy="1088"/>
            </a:xfrm>
            <a:prstGeom prst="roundRect">
              <a:avLst>
                <a:gd name="adj" fmla="val 2120"/>
              </a:avLst>
            </a:prstGeom>
            <a:gradFill rotWithShape="1">
              <a:gsLst>
                <a:gs pos="0">
                  <a:srgbClr val="003366">
                    <a:gamma/>
                    <a:shade val="46275"/>
                    <a:invGamma/>
                  </a:srgbClr>
                </a:gs>
                <a:gs pos="50000">
                  <a:srgbClr val="003366"/>
                </a:gs>
                <a:gs pos="100000">
                  <a:srgbClr val="00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3" name="AutoShape 1201">
              <a:extLst>
                <a:ext uri="{FF2B5EF4-FFF2-40B4-BE49-F238E27FC236}">
                  <a16:creationId xmlns:a16="http://schemas.microsoft.com/office/drawing/2014/main" id="{7EB19679-D089-4E97-BDED-A0A263810E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41"/>
              <a:ext cx="2177" cy="181"/>
            </a:xfrm>
            <a:prstGeom prst="roundRect">
              <a:avLst>
                <a:gd name="adj" fmla="val 4972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2862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4" name="AutoShape 1202">
              <a:extLst>
                <a:ext uri="{FF2B5EF4-FFF2-40B4-BE49-F238E27FC236}">
                  <a16:creationId xmlns:a16="http://schemas.microsoft.com/office/drawing/2014/main" id="{C72D686F-B17C-4D9C-9879-CBE8A11203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5" y="2704"/>
              <a:ext cx="1542" cy="725"/>
            </a:xfrm>
            <a:prstGeom prst="roundRect">
              <a:avLst>
                <a:gd name="adj" fmla="val 4625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5" name="Rectangle 1203">
              <a:extLst>
                <a:ext uri="{FF2B5EF4-FFF2-40B4-BE49-F238E27FC236}">
                  <a16:creationId xmlns:a16="http://schemas.microsoft.com/office/drawing/2014/main" id="{02B7C880-55A4-4CCC-BCE4-F5D54B36F6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5" y="2840"/>
              <a:ext cx="1542" cy="589"/>
            </a:xfrm>
            <a:prstGeom prst="rect">
              <a:avLst/>
            </a:prstGeom>
            <a:gradFill rotWithShape="1">
              <a:gsLst>
                <a:gs pos="0">
                  <a:srgbClr val="003366">
                    <a:gamma/>
                    <a:tint val="79216"/>
                    <a:invGamma/>
                  </a:srgbClr>
                </a:gs>
                <a:gs pos="100000">
                  <a:srgbClr val="0033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6" name="Rectangle 1204">
              <a:extLst>
                <a:ext uri="{FF2B5EF4-FFF2-40B4-BE49-F238E27FC236}">
                  <a16:creationId xmlns:a16="http://schemas.microsoft.com/office/drawing/2014/main" id="{1996F9AD-C67E-4A90-BB43-61898D885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5" y="2840"/>
              <a:ext cx="1542" cy="45"/>
            </a:xfrm>
            <a:prstGeom prst="rect">
              <a:avLst/>
            </a:pr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7" name="Rectangle 1205">
              <a:extLst>
                <a:ext uri="{FF2B5EF4-FFF2-40B4-BE49-F238E27FC236}">
                  <a16:creationId xmlns:a16="http://schemas.microsoft.com/office/drawing/2014/main" id="{8464E2D5-8118-4015-A068-06F9C3BCB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5" y="2885"/>
              <a:ext cx="1542" cy="227"/>
            </a:xfrm>
            <a:prstGeom prst="rect">
              <a:avLst/>
            </a:prstGeom>
            <a:gradFill rotWithShape="1">
              <a:gsLst>
                <a:gs pos="0">
                  <a:srgbClr val="003366">
                    <a:gamma/>
                    <a:tint val="79216"/>
                    <a:invGamma/>
                  </a:srgbClr>
                </a:gs>
                <a:gs pos="100000">
                  <a:srgbClr val="0033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8" name="AutoShape 1206">
              <a:extLst>
                <a:ext uri="{FF2B5EF4-FFF2-40B4-BE49-F238E27FC236}">
                  <a16:creationId xmlns:a16="http://schemas.microsoft.com/office/drawing/2014/main" id="{06B5F32C-7F11-4F8A-A874-695AA0392E6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118" y="3339"/>
              <a:ext cx="635" cy="91"/>
            </a:xfrm>
            <a:custGeom>
              <a:avLst/>
              <a:gdLst>
                <a:gd name="G0" fmla="+- 510 0 0"/>
                <a:gd name="G1" fmla="+- 21600 0 510"/>
                <a:gd name="G2" fmla="*/ 510 1 2"/>
                <a:gd name="G3" fmla="+- 21600 0 G2"/>
                <a:gd name="G4" fmla="+/ 510 21600 2"/>
                <a:gd name="G5" fmla="+/ G1 0 2"/>
                <a:gd name="G6" fmla="*/ 21600 21600 510"/>
                <a:gd name="G7" fmla="*/ G6 1 2"/>
                <a:gd name="G8" fmla="+- 21600 0 G7"/>
                <a:gd name="G9" fmla="*/ 21600 1 2"/>
                <a:gd name="G10" fmla="+- 510 0 G9"/>
                <a:gd name="G11" fmla="?: G10 G8 0"/>
                <a:gd name="G12" fmla="?: G10 G7 21600"/>
                <a:gd name="T0" fmla="*/ 21345 w 21600"/>
                <a:gd name="T1" fmla="*/ 10800 h 21600"/>
                <a:gd name="T2" fmla="*/ 10800 w 21600"/>
                <a:gd name="T3" fmla="*/ 21600 h 21600"/>
                <a:gd name="T4" fmla="*/ 255 w 21600"/>
                <a:gd name="T5" fmla="*/ 10800 h 21600"/>
                <a:gd name="T6" fmla="*/ 10800 w 21600"/>
                <a:gd name="T7" fmla="*/ 0 h 21600"/>
                <a:gd name="T8" fmla="*/ 2055 w 21600"/>
                <a:gd name="T9" fmla="*/ 2055 h 21600"/>
                <a:gd name="T10" fmla="*/ 19545 w 21600"/>
                <a:gd name="T11" fmla="*/ 19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10" y="21600"/>
                  </a:lnTo>
                  <a:lnTo>
                    <a:pt x="2109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9" name="AutoShape 1207">
              <a:extLst>
                <a:ext uri="{FF2B5EF4-FFF2-40B4-BE49-F238E27FC236}">
                  <a16:creationId xmlns:a16="http://schemas.microsoft.com/office/drawing/2014/main" id="{A7EA186C-1B69-4611-A453-F50FD105777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118" y="3021"/>
              <a:ext cx="635" cy="91"/>
            </a:xfrm>
            <a:custGeom>
              <a:avLst/>
              <a:gdLst>
                <a:gd name="G0" fmla="+- 510 0 0"/>
                <a:gd name="G1" fmla="+- 21600 0 510"/>
                <a:gd name="G2" fmla="*/ 510 1 2"/>
                <a:gd name="G3" fmla="+- 21600 0 G2"/>
                <a:gd name="G4" fmla="+/ 510 21600 2"/>
                <a:gd name="G5" fmla="+/ G1 0 2"/>
                <a:gd name="G6" fmla="*/ 21600 21600 510"/>
                <a:gd name="G7" fmla="*/ G6 1 2"/>
                <a:gd name="G8" fmla="+- 21600 0 G7"/>
                <a:gd name="G9" fmla="*/ 21600 1 2"/>
                <a:gd name="G10" fmla="+- 510 0 G9"/>
                <a:gd name="G11" fmla="?: G10 G8 0"/>
                <a:gd name="G12" fmla="?: G10 G7 21600"/>
                <a:gd name="T0" fmla="*/ 21345 w 21600"/>
                <a:gd name="T1" fmla="*/ 10800 h 21600"/>
                <a:gd name="T2" fmla="*/ 10800 w 21600"/>
                <a:gd name="T3" fmla="*/ 21600 h 21600"/>
                <a:gd name="T4" fmla="*/ 255 w 21600"/>
                <a:gd name="T5" fmla="*/ 10800 h 21600"/>
                <a:gd name="T6" fmla="*/ 10800 w 21600"/>
                <a:gd name="T7" fmla="*/ 0 h 21600"/>
                <a:gd name="T8" fmla="*/ 2055 w 21600"/>
                <a:gd name="T9" fmla="*/ 2055 h 21600"/>
                <a:gd name="T10" fmla="*/ 19545 w 21600"/>
                <a:gd name="T11" fmla="*/ 19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10" y="21600"/>
                  </a:lnTo>
                  <a:lnTo>
                    <a:pt x="2109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0" name="Rectangle 1208">
              <a:extLst>
                <a:ext uri="{FF2B5EF4-FFF2-40B4-BE49-F238E27FC236}">
                  <a16:creationId xmlns:a16="http://schemas.microsoft.com/office/drawing/2014/main" id="{DD6BE990-DE19-47C3-A946-463C6A79D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3112"/>
              <a:ext cx="318" cy="8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1" name="Rectangle 1209">
              <a:extLst>
                <a:ext uri="{FF2B5EF4-FFF2-40B4-BE49-F238E27FC236}">
                  <a16:creationId xmlns:a16="http://schemas.microsoft.com/office/drawing/2014/main" id="{73DDC1B5-8E7A-482C-BF5B-5870EE0F6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3112"/>
              <a:ext cx="318" cy="8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2" name="AutoShape 1210">
              <a:extLst>
                <a:ext uri="{FF2B5EF4-FFF2-40B4-BE49-F238E27FC236}">
                  <a16:creationId xmlns:a16="http://schemas.microsoft.com/office/drawing/2014/main" id="{2AE9D5A4-57A4-4616-80C6-E9DB81899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2341"/>
              <a:ext cx="1316" cy="181"/>
            </a:xfrm>
            <a:prstGeom prst="roundRect">
              <a:avLst>
                <a:gd name="adj" fmla="val 20954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3" name="AutoShape 1211">
              <a:extLst>
                <a:ext uri="{FF2B5EF4-FFF2-40B4-BE49-F238E27FC236}">
                  <a16:creationId xmlns:a16="http://schemas.microsoft.com/office/drawing/2014/main" id="{ED37F970-9405-400D-AF93-A08653E96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2227"/>
              <a:ext cx="408" cy="91"/>
            </a:xfrm>
            <a:prstGeom prst="roundRect">
              <a:avLst>
                <a:gd name="adj" fmla="val 1081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4" name="AutoShape 1212">
              <a:extLst>
                <a:ext uri="{FF2B5EF4-FFF2-40B4-BE49-F238E27FC236}">
                  <a16:creationId xmlns:a16="http://schemas.microsoft.com/office/drawing/2014/main" id="{99E9ECE0-296A-4BD9-AE33-8DD869C4BC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2341"/>
              <a:ext cx="544" cy="181"/>
            </a:xfrm>
            <a:prstGeom prst="roundRect">
              <a:avLst>
                <a:gd name="adj" fmla="val 1081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5" name="Rectangle 1213">
              <a:extLst>
                <a:ext uri="{FF2B5EF4-FFF2-40B4-BE49-F238E27FC236}">
                  <a16:creationId xmlns:a16="http://schemas.microsoft.com/office/drawing/2014/main" id="{4B1EAA3B-953C-483D-956B-A401D271E9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7" y="1978"/>
              <a:ext cx="136" cy="227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6" name="Rectangle 1214">
              <a:extLst>
                <a:ext uri="{FF2B5EF4-FFF2-40B4-BE49-F238E27FC236}">
                  <a16:creationId xmlns:a16="http://schemas.microsoft.com/office/drawing/2014/main" id="{B61A8E5D-1104-41B1-9321-8922142F2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2" y="3339"/>
              <a:ext cx="227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7" name="Rectangle 1215">
              <a:extLst>
                <a:ext uri="{FF2B5EF4-FFF2-40B4-BE49-F238E27FC236}">
                  <a16:creationId xmlns:a16="http://schemas.microsoft.com/office/drawing/2014/main" id="{69A2260D-6D1F-4F15-922C-7C5E3809C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114"/>
              <a:ext cx="227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8" name="AutoShape 1216">
              <a:extLst>
                <a:ext uri="{FF2B5EF4-FFF2-40B4-BE49-F238E27FC236}">
                  <a16:creationId xmlns:a16="http://schemas.microsoft.com/office/drawing/2014/main" id="{1EABA489-DCA1-4958-A6B0-1BFCE69AD1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977230">
              <a:off x="4276" y="1715"/>
              <a:ext cx="157" cy="64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29" name="Group 1217">
              <a:extLst>
                <a:ext uri="{FF2B5EF4-FFF2-40B4-BE49-F238E27FC236}">
                  <a16:creationId xmlns:a16="http://schemas.microsoft.com/office/drawing/2014/main" id="{175C51A9-3276-4436-8388-E6118B729C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11" y="2613"/>
              <a:ext cx="771" cy="45"/>
              <a:chOff x="1316" y="2614"/>
              <a:chExt cx="771" cy="45"/>
            </a:xfrm>
          </p:grpSpPr>
          <p:sp>
            <p:nvSpPr>
              <p:cNvPr id="14530" name="Rectangle 1218">
                <a:extLst>
                  <a:ext uri="{FF2B5EF4-FFF2-40B4-BE49-F238E27FC236}">
                    <a16:creationId xmlns:a16="http://schemas.microsoft.com/office/drawing/2014/main" id="{4895E722-3B8E-405F-88DC-F5B07329D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6" y="2614"/>
                <a:ext cx="136" cy="45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66667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tint val="66667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1" name="Rectangle 1219">
                <a:extLst>
                  <a:ext uri="{FF2B5EF4-FFF2-40B4-BE49-F238E27FC236}">
                    <a16:creationId xmlns:a16="http://schemas.microsoft.com/office/drawing/2014/main" id="{EAC03BC3-F477-40DF-9BA1-F6A207F614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8" y="2614"/>
                <a:ext cx="227" cy="45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66667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tint val="66667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2" name="Rectangle 1220">
                <a:extLst>
                  <a:ext uri="{FF2B5EF4-FFF2-40B4-BE49-F238E27FC236}">
                    <a16:creationId xmlns:a16="http://schemas.microsoft.com/office/drawing/2014/main" id="{8A62CAAE-352F-4D10-A960-B55F230648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1" y="2614"/>
                <a:ext cx="136" cy="45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66667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tint val="66667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33" name="Group 1221">
              <a:extLst>
                <a:ext uri="{FF2B5EF4-FFF2-40B4-BE49-F238E27FC236}">
                  <a16:creationId xmlns:a16="http://schemas.microsoft.com/office/drawing/2014/main" id="{82681550-FBE5-4C6E-B4F4-2C9EC197E4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20" y="2376"/>
              <a:ext cx="226" cy="136"/>
              <a:chOff x="807" y="3430"/>
              <a:chExt cx="771" cy="499"/>
            </a:xfrm>
          </p:grpSpPr>
          <p:sp>
            <p:nvSpPr>
              <p:cNvPr id="14534" name="AutoShape 1222">
                <a:extLst>
                  <a:ext uri="{FF2B5EF4-FFF2-40B4-BE49-F238E27FC236}">
                    <a16:creationId xmlns:a16="http://schemas.microsoft.com/office/drawing/2014/main" id="{1EF70E60-3260-4B69-B5B9-27EA0FA868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3430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5" name="AutoShape 1223">
                <a:extLst>
                  <a:ext uri="{FF2B5EF4-FFF2-40B4-BE49-F238E27FC236}">
                    <a16:creationId xmlns:a16="http://schemas.microsoft.com/office/drawing/2014/main" id="{4A78ABFE-4DC9-4E99-BF4C-B6A20A3FE8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" y="3430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6" name="AutoShape 1224">
                <a:extLst>
                  <a:ext uri="{FF2B5EF4-FFF2-40B4-BE49-F238E27FC236}">
                    <a16:creationId xmlns:a16="http://schemas.microsoft.com/office/drawing/2014/main" id="{870F924B-13A3-49BC-810E-EDC359868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" y="3430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7" name="AutoShape 1225">
                <a:extLst>
                  <a:ext uri="{FF2B5EF4-FFF2-40B4-BE49-F238E27FC236}">
                    <a16:creationId xmlns:a16="http://schemas.microsoft.com/office/drawing/2014/main" id="{919AD6BE-547B-4B88-A716-FD32B55925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3566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8" name="AutoShape 1226">
                <a:extLst>
                  <a:ext uri="{FF2B5EF4-FFF2-40B4-BE49-F238E27FC236}">
                    <a16:creationId xmlns:a16="http://schemas.microsoft.com/office/drawing/2014/main" id="{2F7F4E3E-D789-42BC-B88C-42039F297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" y="3566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9" name="AutoShape 1227">
                <a:extLst>
                  <a:ext uri="{FF2B5EF4-FFF2-40B4-BE49-F238E27FC236}">
                    <a16:creationId xmlns:a16="http://schemas.microsoft.com/office/drawing/2014/main" id="{F9380ECB-2310-48D8-BD80-5BBD77ACFE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" y="3566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0" name="AutoShape 1228">
                <a:extLst>
                  <a:ext uri="{FF2B5EF4-FFF2-40B4-BE49-F238E27FC236}">
                    <a16:creationId xmlns:a16="http://schemas.microsoft.com/office/drawing/2014/main" id="{5C6E02E3-2349-4F6E-B60F-ED4F30D6C6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3703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1" name="AutoShape 1229">
                <a:extLst>
                  <a:ext uri="{FF2B5EF4-FFF2-40B4-BE49-F238E27FC236}">
                    <a16:creationId xmlns:a16="http://schemas.microsoft.com/office/drawing/2014/main" id="{7B9BCD94-E86E-41D2-8664-428DF1A1D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" y="3703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2" name="AutoShape 1230">
                <a:extLst>
                  <a:ext uri="{FF2B5EF4-FFF2-40B4-BE49-F238E27FC236}">
                    <a16:creationId xmlns:a16="http://schemas.microsoft.com/office/drawing/2014/main" id="{05A0E0F5-162D-4342-B040-073947C4F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" y="3703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3" name="AutoShape 1231">
                <a:extLst>
                  <a:ext uri="{FF2B5EF4-FFF2-40B4-BE49-F238E27FC236}">
                    <a16:creationId xmlns:a16="http://schemas.microsoft.com/office/drawing/2014/main" id="{83C11307-9D5D-45F8-BFBE-9C6D9F0B19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3839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4" name="AutoShape 1232">
                <a:extLst>
                  <a:ext uri="{FF2B5EF4-FFF2-40B4-BE49-F238E27FC236}">
                    <a16:creationId xmlns:a16="http://schemas.microsoft.com/office/drawing/2014/main" id="{9E82080D-6CA5-4B2F-BC8C-2CA5A5370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" y="3839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5" name="AutoShape 1233">
                <a:extLst>
                  <a:ext uri="{FF2B5EF4-FFF2-40B4-BE49-F238E27FC236}">
                    <a16:creationId xmlns:a16="http://schemas.microsoft.com/office/drawing/2014/main" id="{33E09B31-82A9-4A34-B4F8-DEE2587FF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" y="3839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46" name="Group 1234">
              <a:extLst>
                <a:ext uri="{FF2B5EF4-FFF2-40B4-BE49-F238E27FC236}">
                  <a16:creationId xmlns:a16="http://schemas.microsoft.com/office/drawing/2014/main" id="{9663432C-AB54-408B-9B9E-9E6B93DA26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0" y="2368"/>
              <a:ext cx="226" cy="136"/>
              <a:chOff x="1759" y="3702"/>
              <a:chExt cx="226" cy="136"/>
            </a:xfrm>
          </p:grpSpPr>
          <p:sp>
            <p:nvSpPr>
              <p:cNvPr id="14547" name="AutoShape 1235">
                <a:extLst>
                  <a:ext uri="{FF2B5EF4-FFF2-40B4-BE49-F238E27FC236}">
                    <a16:creationId xmlns:a16="http://schemas.microsoft.com/office/drawing/2014/main" id="{1C1DABC0-2331-4ED1-A6D6-C6B5AA085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702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8" name="AutoShape 1236">
                <a:extLst>
                  <a:ext uri="{FF2B5EF4-FFF2-40B4-BE49-F238E27FC236}">
                    <a16:creationId xmlns:a16="http://schemas.microsoft.com/office/drawing/2014/main" id="{4FDF2ED1-67CC-4BF8-BAC7-D4E10925FD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9" y="3702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9" name="AutoShape 1237">
                <a:extLst>
                  <a:ext uri="{FF2B5EF4-FFF2-40B4-BE49-F238E27FC236}">
                    <a16:creationId xmlns:a16="http://schemas.microsoft.com/office/drawing/2014/main" id="{D46D9B85-E8AB-46C4-A688-6B1F617688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757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0" name="AutoShape 1238">
                <a:extLst>
                  <a:ext uri="{FF2B5EF4-FFF2-40B4-BE49-F238E27FC236}">
                    <a16:creationId xmlns:a16="http://schemas.microsoft.com/office/drawing/2014/main" id="{208A37EC-C382-47D8-92C7-18C134A820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9" y="3757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1" name="AutoShape 1239">
                <a:extLst>
                  <a:ext uri="{FF2B5EF4-FFF2-40B4-BE49-F238E27FC236}">
                    <a16:creationId xmlns:a16="http://schemas.microsoft.com/office/drawing/2014/main" id="{CE5F7FF8-0170-4138-A976-E8E3FD8058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813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2" name="AutoShape 1240">
                <a:extLst>
                  <a:ext uri="{FF2B5EF4-FFF2-40B4-BE49-F238E27FC236}">
                    <a16:creationId xmlns:a16="http://schemas.microsoft.com/office/drawing/2014/main" id="{B9F9F9BE-1958-4292-B53C-5BCC08DA8A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9" y="3813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3" name="AutoShape 1241">
                <a:extLst>
                  <a:ext uri="{FF2B5EF4-FFF2-40B4-BE49-F238E27FC236}">
                    <a16:creationId xmlns:a16="http://schemas.microsoft.com/office/drawing/2014/main" id="{925178C7-4D62-4000-B977-48D9EAFFC5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804" y="3757"/>
                <a:ext cx="136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54" name="Group 1242">
              <a:extLst>
                <a:ext uri="{FF2B5EF4-FFF2-40B4-BE49-F238E27FC236}">
                  <a16:creationId xmlns:a16="http://schemas.microsoft.com/office/drawing/2014/main" id="{68AE5475-C885-40D5-BB1F-BD05DB0842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92" y="2356"/>
              <a:ext cx="91" cy="136"/>
              <a:chOff x="3936" y="2160"/>
              <a:chExt cx="273" cy="499"/>
            </a:xfrm>
          </p:grpSpPr>
          <p:sp>
            <p:nvSpPr>
              <p:cNvPr id="14555" name="AutoShape 1243">
                <a:extLst>
                  <a:ext uri="{FF2B5EF4-FFF2-40B4-BE49-F238E27FC236}">
                    <a16:creationId xmlns:a16="http://schemas.microsoft.com/office/drawing/2014/main" id="{B6DB0C72-95EB-424B-A3D0-39904BACDA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160"/>
                <a:ext cx="273" cy="136"/>
              </a:xfrm>
              <a:prstGeom prst="roundRect">
                <a:avLst>
                  <a:gd name="adj" fmla="val 10000"/>
                </a:avLst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6" name="AutoShape 1244">
                <a:extLst>
                  <a:ext uri="{FF2B5EF4-FFF2-40B4-BE49-F238E27FC236}">
                    <a16:creationId xmlns:a16="http://schemas.microsoft.com/office/drawing/2014/main" id="{35241ED6-FB3F-4FB0-9739-437A59BC23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341"/>
                <a:ext cx="273" cy="136"/>
              </a:xfrm>
              <a:prstGeom prst="roundRect">
                <a:avLst>
                  <a:gd name="adj" fmla="val 10000"/>
                </a:avLst>
              </a:prstGeom>
              <a:gradFill rotWithShape="1">
                <a:gsLst>
                  <a:gs pos="0">
                    <a:srgbClr val="00CC99"/>
                  </a:gs>
                  <a:gs pos="100000">
                    <a:srgbClr val="00CC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7" name="AutoShape 1245">
                <a:extLst>
                  <a:ext uri="{FF2B5EF4-FFF2-40B4-BE49-F238E27FC236}">
                    <a16:creationId xmlns:a16="http://schemas.microsoft.com/office/drawing/2014/main" id="{45739BB0-DD8D-4367-9972-AC95E460A4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523"/>
                <a:ext cx="273" cy="136"/>
              </a:xfrm>
              <a:prstGeom prst="roundRect">
                <a:avLst>
                  <a:gd name="adj" fmla="val 10000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58" name="Rectangle 1246">
              <a:extLst>
                <a:ext uri="{FF2B5EF4-FFF2-40B4-BE49-F238E27FC236}">
                  <a16:creationId xmlns:a16="http://schemas.microsoft.com/office/drawing/2014/main" id="{38D4BF06-08DC-460F-ACDE-A64DE1E127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2363"/>
              <a:ext cx="363" cy="136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9" name="AutoShape 1247">
              <a:extLst>
                <a:ext uri="{FF2B5EF4-FFF2-40B4-BE49-F238E27FC236}">
                  <a16:creationId xmlns:a16="http://schemas.microsoft.com/office/drawing/2014/main" id="{4C4E685B-5976-4395-B53F-B87829225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7" y="2659"/>
              <a:ext cx="182" cy="91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0" name="AutoShape 1248">
              <a:extLst>
                <a:ext uri="{FF2B5EF4-FFF2-40B4-BE49-F238E27FC236}">
                  <a16:creationId xmlns:a16="http://schemas.microsoft.com/office/drawing/2014/main" id="{A741E905-1D92-4FD8-BD50-6D29039F79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416" y="2123"/>
              <a:ext cx="22" cy="154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1" name="AutoShape 1249">
              <a:extLst>
                <a:ext uri="{FF2B5EF4-FFF2-40B4-BE49-F238E27FC236}">
                  <a16:creationId xmlns:a16="http://schemas.microsoft.com/office/drawing/2014/main" id="{E8A6B096-A228-4721-AB70-7B68B49C32B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037" y="1380"/>
              <a:ext cx="19" cy="12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62" name="Group 1250">
            <a:extLst>
              <a:ext uri="{FF2B5EF4-FFF2-40B4-BE49-F238E27FC236}">
                <a16:creationId xmlns:a16="http://schemas.microsoft.com/office/drawing/2014/main" id="{F5EBBDCA-E144-4CEB-B7CA-2157D5B68A90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5084763"/>
            <a:ext cx="1439863" cy="933450"/>
            <a:chOff x="807" y="2005"/>
            <a:chExt cx="2268" cy="1471"/>
          </a:xfrm>
        </p:grpSpPr>
        <p:sp>
          <p:nvSpPr>
            <p:cNvPr id="14563" name="AutoShape 1251">
              <a:extLst>
                <a:ext uri="{FF2B5EF4-FFF2-40B4-BE49-F238E27FC236}">
                  <a16:creationId xmlns:a16="http://schemas.microsoft.com/office/drawing/2014/main" id="{CCA19487-3699-4717-B438-99904B6207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024"/>
              <a:ext cx="771" cy="454"/>
            </a:xfrm>
            <a:prstGeom prst="roundRect">
              <a:avLst>
                <a:gd name="adj" fmla="val 32806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4" name="AutoShape 1252">
              <a:extLst>
                <a:ext uri="{FF2B5EF4-FFF2-40B4-BE49-F238E27FC236}">
                  <a16:creationId xmlns:a16="http://schemas.microsoft.com/office/drawing/2014/main" id="{D2759B4B-FEF1-429C-9A62-4E606210B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251"/>
              <a:ext cx="2268" cy="499"/>
            </a:xfrm>
            <a:prstGeom prst="roundRect">
              <a:avLst>
                <a:gd name="adj" fmla="val 10819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5" name="AutoShape 1253">
              <a:extLst>
                <a:ext uri="{FF2B5EF4-FFF2-40B4-BE49-F238E27FC236}">
                  <a16:creationId xmlns:a16="http://schemas.microsoft.com/office/drawing/2014/main" id="{36D3ACBF-0AC3-47F5-AB57-6819D4398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" y="2367"/>
              <a:ext cx="2223" cy="1108"/>
            </a:xfrm>
            <a:prstGeom prst="roundRect">
              <a:avLst>
                <a:gd name="adj" fmla="val 4694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1765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6" name="AutoShape 1254">
              <a:extLst>
                <a:ext uri="{FF2B5EF4-FFF2-40B4-BE49-F238E27FC236}">
                  <a16:creationId xmlns:a16="http://schemas.microsoft.com/office/drawing/2014/main" id="{30484CDE-5E00-4815-9025-AEC86CC1F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387"/>
              <a:ext cx="2177" cy="1088"/>
            </a:xfrm>
            <a:prstGeom prst="roundRect">
              <a:avLst>
                <a:gd name="adj" fmla="val 212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7" name="AutoShape 1255">
              <a:extLst>
                <a:ext uri="{FF2B5EF4-FFF2-40B4-BE49-F238E27FC236}">
                  <a16:creationId xmlns:a16="http://schemas.microsoft.com/office/drawing/2014/main" id="{C47C96E0-40D6-427E-8D04-F9587957C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387"/>
              <a:ext cx="2177" cy="181"/>
            </a:xfrm>
            <a:prstGeom prst="roundRect">
              <a:avLst>
                <a:gd name="adj" fmla="val 4972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2862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8" name="AutoShape 1256">
              <a:extLst>
                <a:ext uri="{FF2B5EF4-FFF2-40B4-BE49-F238E27FC236}">
                  <a16:creationId xmlns:a16="http://schemas.microsoft.com/office/drawing/2014/main" id="{78455451-C5C2-4EA3-AD33-2A72A4F1C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750"/>
              <a:ext cx="1542" cy="725"/>
            </a:xfrm>
            <a:prstGeom prst="roundRect">
              <a:avLst>
                <a:gd name="adj" fmla="val 4625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9" name="Rectangle 1257">
              <a:extLst>
                <a:ext uri="{FF2B5EF4-FFF2-40B4-BE49-F238E27FC236}">
                  <a16:creationId xmlns:a16="http://schemas.microsoft.com/office/drawing/2014/main" id="{9B37BE7A-95AD-4A7D-B2C1-82696C932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886"/>
              <a:ext cx="1542" cy="589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0" name="Rectangle 1258">
              <a:extLst>
                <a:ext uri="{FF2B5EF4-FFF2-40B4-BE49-F238E27FC236}">
                  <a16:creationId xmlns:a16="http://schemas.microsoft.com/office/drawing/2014/main" id="{7D4276CD-D784-4C29-AC4F-754A57357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931"/>
              <a:ext cx="1542" cy="227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1" name="AutoShape 1259">
              <a:extLst>
                <a:ext uri="{FF2B5EF4-FFF2-40B4-BE49-F238E27FC236}">
                  <a16:creationId xmlns:a16="http://schemas.microsoft.com/office/drawing/2014/main" id="{3A137FBD-C831-474A-953D-EC874773D58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623" y="3385"/>
              <a:ext cx="635" cy="91"/>
            </a:xfrm>
            <a:custGeom>
              <a:avLst/>
              <a:gdLst>
                <a:gd name="G0" fmla="+- 510 0 0"/>
                <a:gd name="G1" fmla="+- 21600 0 510"/>
                <a:gd name="G2" fmla="*/ 510 1 2"/>
                <a:gd name="G3" fmla="+- 21600 0 G2"/>
                <a:gd name="G4" fmla="+/ 510 21600 2"/>
                <a:gd name="G5" fmla="+/ G1 0 2"/>
                <a:gd name="G6" fmla="*/ 21600 21600 510"/>
                <a:gd name="G7" fmla="*/ G6 1 2"/>
                <a:gd name="G8" fmla="+- 21600 0 G7"/>
                <a:gd name="G9" fmla="*/ 21600 1 2"/>
                <a:gd name="G10" fmla="+- 510 0 G9"/>
                <a:gd name="G11" fmla="?: G10 G8 0"/>
                <a:gd name="G12" fmla="?: G10 G7 21600"/>
                <a:gd name="T0" fmla="*/ 21345 w 21600"/>
                <a:gd name="T1" fmla="*/ 10800 h 21600"/>
                <a:gd name="T2" fmla="*/ 10800 w 21600"/>
                <a:gd name="T3" fmla="*/ 21600 h 21600"/>
                <a:gd name="T4" fmla="*/ 255 w 21600"/>
                <a:gd name="T5" fmla="*/ 10800 h 21600"/>
                <a:gd name="T6" fmla="*/ 10800 w 21600"/>
                <a:gd name="T7" fmla="*/ 0 h 21600"/>
                <a:gd name="T8" fmla="*/ 2055 w 21600"/>
                <a:gd name="T9" fmla="*/ 2055 h 21600"/>
                <a:gd name="T10" fmla="*/ 19545 w 21600"/>
                <a:gd name="T11" fmla="*/ 19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10" y="21600"/>
                  </a:lnTo>
                  <a:lnTo>
                    <a:pt x="2109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2" name="AutoShape 1260">
              <a:extLst>
                <a:ext uri="{FF2B5EF4-FFF2-40B4-BE49-F238E27FC236}">
                  <a16:creationId xmlns:a16="http://schemas.microsoft.com/office/drawing/2014/main" id="{859AD2C7-24E8-411A-8D97-D3D508BE33F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623" y="3067"/>
              <a:ext cx="635" cy="91"/>
            </a:xfrm>
            <a:custGeom>
              <a:avLst/>
              <a:gdLst>
                <a:gd name="G0" fmla="+- 510 0 0"/>
                <a:gd name="G1" fmla="+- 21600 0 510"/>
                <a:gd name="G2" fmla="*/ 510 1 2"/>
                <a:gd name="G3" fmla="+- 21600 0 G2"/>
                <a:gd name="G4" fmla="+/ 510 21600 2"/>
                <a:gd name="G5" fmla="+/ G1 0 2"/>
                <a:gd name="G6" fmla="*/ 21600 21600 510"/>
                <a:gd name="G7" fmla="*/ G6 1 2"/>
                <a:gd name="G8" fmla="+- 21600 0 G7"/>
                <a:gd name="G9" fmla="*/ 21600 1 2"/>
                <a:gd name="G10" fmla="+- 510 0 G9"/>
                <a:gd name="G11" fmla="?: G10 G8 0"/>
                <a:gd name="G12" fmla="?: G10 G7 21600"/>
                <a:gd name="T0" fmla="*/ 21345 w 21600"/>
                <a:gd name="T1" fmla="*/ 10800 h 21600"/>
                <a:gd name="T2" fmla="*/ 10800 w 21600"/>
                <a:gd name="T3" fmla="*/ 21600 h 21600"/>
                <a:gd name="T4" fmla="*/ 255 w 21600"/>
                <a:gd name="T5" fmla="*/ 10800 h 21600"/>
                <a:gd name="T6" fmla="*/ 10800 w 21600"/>
                <a:gd name="T7" fmla="*/ 0 h 21600"/>
                <a:gd name="T8" fmla="*/ 2055 w 21600"/>
                <a:gd name="T9" fmla="*/ 2055 h 21600"/>
                <a:gd name="T10" fmla="*/ 19545 w 21600"/>
                <a:gd name="T11" fmla="*/ 19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10" y="21600"/>
                  </a:lnTo>
                  <a:lnTo>
                    <a:pt x="2109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3" name="Rectangle 1261">
              <a:extLst>
                <a:ext uri="{FF2B5EF4-FFF2-40B4-BE49-F238E27FC236}">
                  <a16:creationId xmlns:a16="http://schemas.microsoft.com/office/drawing/2014/main" id="{A5D69070-02A8-4123-9CEA-81270458D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158"/>
              <a:ext cx="318" cy="8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4" name="Rectangle 1262">
              <a:extLst>
                <a:ext uri="{FF2B5EF4-FFF2-40B4-BE49-F238E27FC236}">
                  <a16:creationId xmlns:a16="http://schemas.microsoft.com/office/drawing/2014/main" id="{177D10E7-DF2D-4C29-AC88-16D06F82E8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158"/>
              <a:ext cx="318" cy="8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5" name="AutoShape 1263">
              <a:extLst>
                <a:ext uri="{FF2B5EF4-FFF2-40B4-BE49-F238E27FC236}">
                  <a16:creationId xmlns:a16="http://schemas.microsoft.com/office/drawing/2014/main" id="{42E9C1CF-421B-4225-82D2-96ECED72F9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387"/>
              <a:ext cx="1316" cy="181"/>
            </a:xfrm>
            <a:prstGeom prst="roundRect">
              <a:avLst>
                <a:gd name="adj" fmla="val 20954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6" name="AutoShape 1264">
              <a:extLst>
                <a:ext uri="{FF2B5EF4-FFF2-40B4-BE49-F238E27FC236}">
                  <a16:creationId xmlns:a16="http://schemas.microsoft.com/office/drawing/2014/main" id="{979FAB39-4BF3-4ACA-B408-999D153FA3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273"/>
              <a:ext cx="408" cy="91"/>
            </a:xfrm>
            <a:prstGeom prst="roundRect">
              <a:avLst>
                <a:gd name="adj" fmla="val 1081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7" name="AutoShape 1265">
              <a:extLst>
                <a:ext uri="{FF2B5EF4-FFF2-40B4-BE49-F238E27FC236}">
                  <a16:creationId xmlns:a16="http://schemas.microsoft.com/office/drawing/2014/main" id="{7320909F-C0D9-4FC5-8642-0BB5306CB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387"/>
              <a:ext cx="544" cy="181"/>
            </a:xfrm>
            <a:prstGeom prst="roundRect">
              <a:avLst>
                <a:gd name="adj" fmla="val 1081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8" name="Rectangle 1266">
              <a:extLst>
                <a:ext uri="{FF2B5EF4-FFF2-40B4-BE49-F238E27FC236}">
                  <a16:creationId xmlns:a16="http://schemas.microsoft.com/office/drawing/2014/main" id="{47A7A8EC-8802-4A9A-96FC-57A16EB6F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024"/>
              <a:ext cx="136" cy="22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9" name="Rectangle 1267">
              <a:extLst>
                <a:ext uri="{FF2B5EF4-FFF2-40B4-BE49-F238E27FC236}">
                  <a16:creationId xmlns:a16="http://schemas.microsoft.com/office/drawing/2014/main" id="{339C0C18-8232-4FF1-999B-D25001ADD0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385"/>
              <a:ext cx="227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0" name="Rectangle 1268">
              <a:extLst>
                <a:ext uri="{FF2B5EF4-FFF2-40B4-BE49-F238E27FC236}">
                  <a16:creationId xmlns:a16="http://schemas.microsoft.com/office/drawing/2014/main" id="{388CB07A-0B15-4476-B2F3-B12F1F6AA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60"/>
              <a:ext cx="227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1" name="AutoShape 1269">
              <a:extLst>
                <a:ext uri="{FF2B5EF4-FFF2-40B4-BE49-F238E27FC236}">
                  <a16:creationId xmlns:a16="http://schemas.microsoft.com/office/drawing/2014/main" id="{DB2F9DCF-A09F-4E3F-8B3A-EBD935908D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977230">
              <a:off x="1781" y="1761"/>
              <a:ext cx="157" cy="64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82" name="Group 1270">
              <a:extLst>
                <a:ext uri="{FF2B5EF4-FFF2-40B4-BE49-F238E27FC236}">
                  <a16:creationId xmlns:a16="http://schemas.microsoft.com/office/drawing/2014/main" id="{289571C3-33DC-4982-A53A-F86E5463AA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16" y="2659"/>
              <a:ext cx="771" cy="45"/>
              <a:chOff x="1316" y="2614"/>
              <a:chExt cx="771" cy="45"/>
            </a:xfrm>
          </p:grpSpPr>
          <p:sp>
            <p:nvSpPr>
              <p:cNvPr id="14583" name="Rectangle 1271">
                <a:extLst>
                  <a:ext uri="{FF2B5EF4-FFF2-40B4-BE49-F238E27FC236}">
                    <a16:creationId xmlns:a16="http://schemas.microsoft.com/office/drawing/2014/main" id="{65A3DB13-9767-4119-88ED-0EAEAAFD7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6" y="2614"/>
                <a:ext cx="136" cy="45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66667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tint val="66667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4" name="Rectangle 1272">
                <a:extLst>
                  <a:ext uri="{FF2B5EF4-FFF2-40B4-BE49-F238E27FC236}">
                    <a16:creationId xmlns:a16="http://schemas.microsoft.com/office/drawing/2014/main" id="{B0F5AD30-8B1F-4095-9A04-20BD04A5A5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8" y="2614"/>
                <a:ext cx="227" cy="45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66667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tint val="66667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5" name="Rectangle 1273">
                <a:extLst>
                  <a:ext uri="{FF2B5EF4-FFF2-40B4-BE49-F238E27FC236}">
                    <a16:creationId xmlns:a16="http://schemas.microsoft.com/office/drawing/2014/main" id="{06D81E8E-CB3D-42D3-B8DE-B74E236480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1" y="2614"/>
                <a:ext cx="136" cy="45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66667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tint val="66667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86" name="Group 1274">
              <a:extLst>
                <a:ext uri="{FF2B5EF4-FFF2-40B4-BE49-F238E27FC236}">
                  <a16:creationId xmlns:a16="http://schemas.microsoft.com/office/drawing/2014/main" id="{F9E66C28-1E8B-4399-9D2E-CBEEA34112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25" y="2422"/>
              <a:ext cx="226" cy="136"/>
              <a:chOff x="807" y="3430"/>
              <a:chExt cx="771" cy="499"/>
            </a:xfrm>
          </p:grpSpPr>
          <p:sp>
            <p:nvSpPr>
              <p:cNvPr id="14587" name="AutoShape 1275">
                <a:extLst>
                  <a:ext uri="{FF2B5EF4-FFF2-40B4-BE49-F238E27FC236}">
                    <a16:creationId xmlns:a16="http://schemas.microsoft.com/office/drawing/2014/main" id="{6F0EBDA4-C77C-4564-945E-B7F7C48FC3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3430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8" name="AutoShape 1276">
                <a:extLst>
                  <a:ext uri="{FF2B5EF4-FFF2-40B4-BE49-F238E27FC236}">
                    <a16:creationId xmlns:a16="http://schemas.microsoft.com/office/drawing/2014/main" id="{CFF1F373-26F8-4847-AE19-317AEF845C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" y="3430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9" name="AutoShape 1277">
                <a:extLst>
                  <a:ext uri="{FF2B5EF4-FFF2-40B4-BE49-F238E27FC236}">
                    <a16:creationId xmlns:a16="http://schemas.microsoft.com/office/drawing/2014/main" id="{7FABC882-0A00-4047-A6A9-DDD9B24C8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" y="3430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0" name="AutoShape 1278">
                <a:extLst>
                  <a:ext uri="{FF2B5EF4-FFF2-40B4-BE49-F238E27FC236}">
                    <a16:creationId xmlns:a16="http://schemas.microsoft.com/office/drawing/2014/main" id="{37647E6E-3966-4FC3-8A24-6A92FFA22E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3566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1" name="AutoShape 1279">
                <a:extLst>
                  <a:ext uri="{FF2B5EF4-FFF2-40B4-BE49-F238E27FC236}">
                    <a16:creationId xmlns:a16="http://schemas.microsoft.com/office/drawing/2014/main" id="{C98CD060-89AE-46CB-832E-78C6B58270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" y="3566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2" name="AutoShape 1280">
                <a:extLst>
                  <a:ext uri="{FF2B5EF4-FFF2-40B4-BE49-F238E27FC236}">
                    <a16:creationId xmlns:a16="http://schemas.microsoft.com/office/drawing/2014/main" id="{CFE1B408-3A96-45A2-8280-2A148EED01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" y="3566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3" name="AutoShape 1281">
                <a:extLst>
                  <a:ext uri="{FF2B5EF4-FFF2-40B4-BE49-F238E27FC236}">
                    <a16:creationId xmlns:a16="http://schemas.microsoft.com/office/drawing/2014/main" id="{D2C9AE6F-6D08-4DD0-93E0-51F79029B6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3703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4" name="AutoShape 1282">
                <a:extLst>
                  <a:ext uri="{FF2B5EF4-FFF2-40B4-BE49-F238E27FC236}">
                    <a16:creationId xmlns:a16="http://schemas.microsoft.com/office/drawing/2014/main" id="{E74BDDDD-DB49-4A00-91A6-93F8C8DA2D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" y="3703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5" name="AutoShape 1283">
                <a:extLst>
                  <a:ext uri="{FF2B5EF4-FFF2-40B4-BE49-F238E27FC236}">
                    <a16:creationId xmlns:a16="http://schemas.microsoft.com/office/drawing/2014/main" id="{BC834894-0921-43CA-AA67-8A29B91F8B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" y="3703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6" name="AutoShape 1284">
                <a:extLst>
                  <a:ext uri="{FF2B5EF4-FFF2-40B4-BE49-F238E27FC236}">
                    <a16:creationId xmlns:a16="http://schemas.microsoft.com/office/drawing/2014/main" id="{FF25921B-B86E-4459-A46B-42E9004A2C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3839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7" name="AutoShape 1285">
                <a:extLst>
                  <a:ext uri="{FF2B5EF4-FFF2-40B4-BE49-F238E27FC236}">
                    <a16:creationId xmlns:a16="http://schemas.microsoft.com/office/drawing/2014/main" id="{498BBBCE-1E44-4D73-8137-C1D6138D1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" y="3839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8" name="AutoShape 1286">
                <a:extLst>
                  <a:ext uri="{FF2B5EF4-FFF2-40B4-BE49-F238E27FC236}">
                    <a16:creationId xmlns:a16="http://schemas.microsoft.com/office/drawing/2014/main" id="{21664EC6-83C5-44ED-ABE5-734F3308BC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" y="3839"/>
                <a:ext cx="226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99" name="Group 1287">
              <a:extLst>
                <a:ext uri="{FF2B5EF4-FFF2-40B4-BE49-F238E27FC236}">
                  <a16:creationId xmlns:a16="http://schemas.microsoft.com/office/drawing/2014/main" id="{34202D64-57D3-49AB-B731-26E4D2264F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5" y="2414"/>
              <a:ext cx="226" cy="136"/>
              <a:chOff x="1759" y="3702"/>
              <a:chExt cx="226" cy="136"/>
            </a:xfrm>
          </p:grpSpPr>
          <p:sp>
            <p:nvSpPr>
              <p:cNvPr id="14600" name="AutoShape 1288">
                <a:extLst>
                  <a:ext uri="{FF2B5EF4-FFF2-40B4-BE49-F238E27FC236}">
                    <a16:creationId xmlns:a16="http://schemas.microsoft.com/office/drawing/2014/main" id="{DD7C4420-6671-460F-B13B-843333AC17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702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1" name="AutoShape 1289">
                <a:extLst>
                  <a:ext uri="{FF2B5EF4-FFF2-40B4-BE49-F238E27FC236}">
                    <a16:creationId xmlns:a16="http://schemas.microsoft.com/office/drawing/2014/main" id="{928054F9-B92A-44B9-9B7A-25A917F0B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9" y="3702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2" name="AutoShape 1290">
                <a:extLst>
                  <a:ext uri="{FF2B5EF4-FFF2-40B4-BE49-F238E27FC236}">
                    <a16:creationId xmlns:a16="http://schemas.microsoft.com/office/drawing/2014/main" id="{1D7F9ADA-993E-4A50-9B1A-C626ED5B08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757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3" name="AutoShape 1291">
                <a:extLst>
                  <a:ext uri="{FF2B5EF4-FFF2-40B4-BE49-F238E27FC236}">
                    <a16:creationId xmlns:a16="http://schemas.microsoft.com/office/drawing/2014/main" id="{12E805DD-FC98-4F3A-8CF7-EE15295DE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9" y="3757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4" name="AutoShape 1292">
                <a:extLst>
                  <a:ext uri="{FF2B5EF4-FFF2-40B4-BE49-F238E27FC236}">
                    <a16:creationId xmlns:a16="http://schemas.microsoft.com/office/drawing/2014/main" id="{6C06CF26-FC96-4B58-BF34-2113C4B1E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813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5" name="AutoShape 1293">
                <a:extLst>
                  <a:ext uri="{FF2B5EF4-FFF2-40B4-BE49-F238E27FC236}">
                    <a16:creationId xmlns:a16="http://schemas.microsoft.com/office/drawing/2014/main" id="{80A43CB8-EC4E-4033-BA14-E219572065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9" y="3813"/>
                <a:ext cx="66" cy="2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6" name="AutoShape 1294">
                <a:extLst>
                  <a:ext uri="{FF2B5EF4-FFF2-40B4-BE49-F238E27FC236}">
                    <a16:creationId xmlns:a16="http://schemas.microsoft.com/office/drawing/2014/main" id="{CBA53223-0067-423A-9746-8E0584B98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804" y="3757"/>
                <a:ext cx="136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07" name="Group 1295">
              <a:extLst>
                <a:ext uri="{FF2B5EF4-FFF2-40B4-BE49-F238E27FC236}">
                  <a16:creationId xmlns:a16="http://schemas.microsoft.com/office/drawing/2014/main" id="{D3CD6693-AF7A-4F2C-9000-E03DF71CB3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7" y="2402"/>
              <a:ext cx="91" cy="136"/>
              <a:chOff x="3936" y="2160"/>
              <a:chExt cx="273" cy="499"/>
            </a:xfrm>
          </p:grpSpPr>
          <p:sp>
            <p:nvSpPr>
              <p:cNvPr id="14608" name="AutoShape 1296">
                <a:extLst>
                  <a:ext uri="{FF2B5EF4-FFF2-40B4-BE49-F238E27FC236}">
                    <a16:creationId xmlns:a16="http://schemas.microsoft.com/office/drawing/2014/main" id="{546CD9D1-0D4C-4AD2-9DC6-A84F076B4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160"/>
                <a:ext cx="273" cy="136"/>
              </a:xfrm>
              <a:prstGeom prst="roundRect">
                <a:avLst>
                  <a:gd name="adj" fmla="val 10000"/>
                </a:avLst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9" name="AutoShape 1297">
                <a:extLst>
                  <a:ext uri="{FF2B5EF4-FFF2-40B4-BE49-F238E27FC236}">
                    <a16:creationId xmlns:a16="http://schemas.microsoft.com/office/drawing/2014/main" id="{55FA3A67-79B2-4383-8775-A2FBC33882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341"/>
                <a:ext cx="273" cy="136"/>
              </a:xfrm>
              <a:prstGeom prst="roundRect">
                <a:avLst>
                  <a:gd name="adj" fmla="val 10000"/>
                </a:avLst>
              </a:prstGeom>
              <a:gradFill rotWithShape="1">
                <a:gsLst>
                  <a:gs pos="0">
                    <a:srgbClr val="00CC99"/>
                  </a:gs>
                  <a:gs pos="100000">
                    <a:srgbClr val="00CC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0" name="AutoShape 1298">
                <a:extLst>
                  <a:ext uri="{FF2B5EF4-FFF2-40B4-BE49-F238E27FC236}">
                    <a16:creationId xmlns:a16="http://schemas.microsoft.com/office/drawing/2014/main" id="{ECDB2581-16A2-440A-8241-2FACC5D30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523"/>
                <a:ext cx="273" cy="136"/>
              </a:xfrm>
              <a:prstGeom prst="roundRect">
                <a:avLst>
                  <a:gd name="adj" fmla="val 10000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11" name="Rectangle 1299">
              <a:extLst>
                <a:ext uri="{FF2B5EF4-FFF2-40B4-BE49-F238E27FC236}">
                  <a16:creationId xmlns:a16="http://schemas.microsoft.com/office/drawing/2014/main" id="{971E866D-E99F-49F1-9FC2-A2C0E93D2B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409"/>
              <a:ext cx="363" cy="136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2" name="AutoShape 1300">
              <a:extLst>
                <a:ext uri="{FF2B5EF4-FFF2-40B4-BE49-F238E27FC236}">
                  <a16:creationId xmlns:a16="http://schemas.microsoft.com/office/drawing/2014/main" id="{3D93A295-E1FA-4472-ABBD-BDA398625F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659"/>
              <a:ext cx="182" cy="91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3" name="Rectangle 1301">
              <a:extLst>
                <a:ext uri="{FF2B5EF4-FFF2-40B4-BE49-F238E27FC236}">
                  <a16:creationId xmlns:a16="http://schemas.microsoft.com/office/drawing/2014/main" id="{716DA209-4A8E-49D3-B62D-F20B778F4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886"/>
              <a:ext cx="1542" cy="45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4" name="AutoShape 1302">
              <a:extLst>
                <a:ext uri="{FF2B5EF4-FFF2-40B4-BE49-F238E27FC236}">
                  <a16:creationId xmlns:a16="http://schemas.microsoft.com/office/drawing/2014/main" id="{06ACA986-F538-4491-93AF-B70AF70EBB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930" y="2149"/>
              <a:ext cx="22" cy="154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5" name="AutoShape 1303">
              <a:extLst>
                <a:ext uri="{FF2B5EF4-FFF2-40B4-BE49-F238E27FC236}">
                  <a16:creationId xmlns:a16="http://schemas.microsoft.com/office/drawing/2014/main" id="{DAE24FB0-8F2D-4BF4-B200-68A748E8D2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57" y="1435"/>
              <a:ext cx="19" cy="12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66" name="Group 1454">
            <a:extLst>
              <a:ext uri="{FF2B5EF4-FFF2-40B4-BE49-F238E27FC236}">
                <a16:creationId xmlns:a16="http://schemas.microsoft.com/office/drawing/2014/main" id="{90E50AF6-75FC-4BCF-8168-37DF01E854F5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341438"/>
            <a:ext cx="1441450" cy="842962"/>
            <a:chOff x="1486" y="1636"/>
            <a:chExt cx="1361" cy="796"/>
          </a:xfrm>
        </p:grpSpPr>
        <p:sp>
          <p:nvSpPr>
            <p:cNvPr id="14624" name="AutoShape 1312">
              <a:extLst>
                <a:ext uri="{FF2B5EF4-FFF2-40B4-BE49-F238E27FC236}">
                  <a16:creationId xmlns:a16="http://schemas.microsoft.com/office/drawing/2014/main" id="{34B7263D-BFA8-49D1-980D-C0691DAA305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031" y="2386"/>
              <a:ext cx="272" cy="46"/>
            </a:xfrm>
            <a:custGeom>
              <a:avLst/>
              <a:gdLst>
                <a:gd name="G0" fmla="+- 2234 0 0"/>
                <a:gd name="G1" fmla="+- 21600 0 2234"/>
                <a:gd name="G2" fmla="*/ 2234 1 2"/>
                <a:gd name="G3" fmla="+- 21600 0 G2"/>
                <a:gd name="G4" fmla="+/ 2234 21600 2"/>
                <a:gd name="G5" fmla="+/ G1 0 2"/>
                <a:gd name="G6" fmla="*/ 21600 21600 2234"/>
                <a:gd name="G7" fmla="*/ G6 1 2"/>
                <a:gd name="G8" fmla="+- 21600 0 G7"/>
                <a:gd name="G9" fmla="*/ 21600 1 2"/>
                <a:gd name="G10" fmla="+- 2234 0 G9"/>
                <a:gd name="G11" fmla="?: G10 G8 0"/>
                <a:gd name="G12" fmla="?: G10 G7 21600"/>
                <a:gd name="T0" fmla="*/ 20483 w 21600"/>
                <a:gd name="T1" fmla="*/ 10800 h 21600"/>
                <a:gd name="T2" fmla="*/ 10800 w 21600"/>
                <a:gd name="T3" fmla="*/ 21600 h 21600"/>
                <a:gd name="T4" fmla="*/ 1117 w 21600"/>
                <a:gd name="T5" fmla="*/ 10800 h 21600"/>
                <a:gd name="T6" fmla="*/ 10800 w 21600"/>
                <a:gd name="T7" fmla="*/ 0 h 21600"/>
                <a:gd name="T8" fmla="*/ 2917 w 21600"/>
                <a:gd name="T9" fmla="*/ 2917 h 21600"/>
                <a:gd name="T10" fmla="*/ 18683 w 21600"/>
                <a:gd name="T11" fmla="*/ 1868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234" y="21600"/>
                  </a:lnTo>
                  <a:lnTo>
                    <a:pt x="1936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5" name="AutoShape 1313">
              <a:extLst>
                <a:ext uri="{FF2B5EF4-FFF2-40B4-BE49-F238E27FC236}">
                  <a16:creationId xmlns:a16="http://schemas.microsoft.com/office/drawing/2014/main" id="{4B3A1C7C-965B-44E1-B5D7-4F53F58FF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" y="1636"/>
              <a:ext cx="1089" cy="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6" name="AutoShape 1314">
              <a:extLst>
                <a:ext uri="{FF2B5EF4-FFF2-40B4-BE49-F238E27FC236}">
                  <a16:creationId xmlns:a16="http://schemas.microsoft.com/office/drawing/2014/main" id="{B51F31E8-A515-4638-8B87-EE731CF471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648"/>
              <a:ext cx="454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7" name="AutoShape 1315">
              <a:extLst>
                <a:ext uri="{FF2B5EF4-FFF2-40B4-BE49-F238E27FC236}">
                  <a16:creationId xmlns:a16="http://schemas.microsoft.com/office/drawing/2014/main" id="{29AA3FC4-1474-437A-969B-EBB846A00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6" y="1661"/>
              <a:ext cx="1361" cy="634"/>
            </a:xfrm>
            <a:prstGeom prst="roundRect">
              <a:avLst>
                <a:gd name="adj" fmla="val 3310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8" name="Rectangle 1316">
              <a:extLst>
                <a:ext uri="{FF2B5EF4-FFF2-40B4-BE49-F238E27FC236}">
                  <a16:creationId xmlns:a16="http://schemas.microsoft.com/office/drawing/2014/main" id="{C984D225-E065-41A0-A290-2E9CA0E814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" y="2024"/>
              <a:ext cx="1089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9" name="AutoShape 1317">
              <a:extLst>
                <a:ext uri="{FF2B5EF4-FFF2-40B4-BE49-F238E27FC236}">
                  <a16:creationId xmlns:a16="http://schemas.microsoft.com/office/drawing/2014/main" id="{366C352E-164A-4C3B-AB65-70B8BFD87C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6" y="1661"/>
              <a:ext cx="1361" cy="271"/>
            </a:xfrm>
            <a:prstGeom prst="roundRect">
              <a:avLst>
                <a:gd name="adj" fmla="val 5958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0" name="AutoShape 1318">
              <a:extLst>
                <a:ext uri="{FF2B5EF4-FFF2-40B4-BE49-F238E27FC236}">
                  <a16:creationId xmlns:a16="http://schemas.microsoft.com/office/drawing/2014/main" id="{EE570B2E-AB3D-4005-9D40-78FA26562A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6" y="1661"/>
              <a:ext cx="1361" cy="257"/>
            </a:xfrm>
            <a:prstGeom prst="roundRect">
              <a:avLst>
                <a:gd name="adj" fmla="val 5958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1" name="AutoShape 1319">
              <a:extLst>
                <a:ext uri="{FF2B5EF4-FFF2-40B4-BE49-F238E27FC236}">
                  <a16:creationId xmlns:a16="http://schemas.microsoft.com/office/drawing/2014/main" id="{6BE74A18-CD30-4DF1-BAB6-1D1E99FC1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9" y="1688"/>
              <a:ext cx="48" cy="5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2" name="AutoShape 1320">
              <a:extLst>
                <a:ext uri="{FF2B5EF4-FFF2-40B4-BE49-F238E27FC236}">
                  <a16:creationId xmlns:a16="http://schemas.microsoft.com/office/drawing/2014/main" id="{9264B59A-A982-4DC1-BF2F-F0F6347D6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3" y="1688"/>
              <a:ext cx="48" cy="5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3" name="Rectangle 1321">
              <a:extLst>
                <a:ext uri="{FF2B5EF4-FFF2-40B4-BE49-F238E27FC236}">
                  <a16:creationId xmlns:a16="http://schemas.microsoft.com/office/drawing/2014/main" id="{EBD745D6-3015-4C65-8F43-201695C7EA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4" y="1756"/>
              <a:ext cx="96" cy="44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4" name="AutoShape 1322">
              <a:extLst>
                <a:ext uri="{FF2B5EF4-FFF2-40B4-BE49-F238E27FC236}">
                  <a16:creationId xmlns:a16="http://schemas.microsoft.com/office/drawing/2014/main" id="{8FE51926-08C8-4C65-ACA2-3FA4DF398DD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622" y="2160"/>
              <a:ext cx="1090" cy="227"/>
            </a:xfrm>
            <a:custGeom>
              <a:avLst/>
              <a:gdLst>
                <a:gd name="G0" fmla="+- 1070 0 0"/>
                <a:gd name="G1" fmla="+- 21600 0 1070"/>
                <a:gd name="G2" fmla="*/ 1070 1 2"/>
                <a:gd name="G3" fmla="+- 21600 0 G2"/>
                <a:gd name="G4" fmla="+/ 1070 21600 2"/>
                <a:gd name="G5" fmla="+/ G1 0 2"/>
                <a:gd name="G6" fmla="*/ 21600 21600 1070"/>
                <a:gd name="G7" fmla="*/ G6 1 2"/>
                <a:gd name="G8" fmla="+- 21600 0 G7"/>
                <a:gd name="G9" fmla="*/ 21600 1 2"/>
                <a:gd name="G10" fmla="+- 1070 0 G9"/>
                <a:gd name="G11" fmla="?: G10 G8 0"/>
                <a:gd name="G12" fmla="?: G10 G7 21600"/>
                <a:gd name="T0" fmla="*/ 21065 w 21600"/>
                <a:gd name="T1" fmla="*/ 10800 h 21600"/>
                <a:gd name="T2" fmla="*/ 10800 w 21600"/>
                <a:gd name="T3" fmla="*/ 21600 h 21600"/>
                <a:gd name="T4" fmla="*/ 535 w 21600"/>
                <a:gd name="T5" fmla="*/ 10800 h 21600"/>
                <a:gd name="T6" fmla="*/ 10800 w 21600"/>
                <a:gd name="T7" fmla="*/ 0 h 21600"/>
                <a:gd name="T8" fmla="*/ 2335 w 21600"/>
                <a:gd name="T9" fmla="*/ 2335 h 21600"/>
                <a:gd name="T10" fmla="*/ 19265 w 21600"/>
                <a:gd name="T11" fmla="*/ 192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70" y="21600"/>
                  </a:lnTo>
                  <a:lnTo>
                    <a:pt x="2053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5" name="AutoShape 1323">
              <a:extLst>
                <a:ext uri="{FF2B5EF4-FFF2-40B4-BE49-F238E27FC236}">
                  <a16:creationId xmlns:a16="http://schemas.microsoft.com/office/drawing/2014/main" id="{F12D890A-CC32-4A64-975A-2D53C601EC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159" y="1838"/>
              <a:ext cx="14" cy="108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36" name="Group 1324">
              <a:extLst>
                <a:ext uri="{FF2B5EF4-FFF2-40B4-BE49-F238E27FC236}">
                  <a16:creationId xmlns:a16="http://schemas.microsoft.com/office/drawing/2014/main" id="{308E4EB8-2FEE-4570-9653-1AC6DEEAAB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2" y="2387"/>
              <a:ext cx="1090" cy="22"/>
              <a:chOff x="897" y="2115"/>
              <a:chExt cx="1044" cy="45"/>
            </a:xfrm>
          </p:grpSpPr>
          <p:sp>
            <p:nvSpPr>
              <p:cNvPr id="14637" name="Rectangle 1325">
                <a:extLst>
                  <a:ext uri="{FF2B5EF4-FFF2-40B4-BE49-F238E27FC236}">
                    <a16:creationId xmlns:a16="http://schemas.microsoft.com/office/drawing/2014/main" id="{4640AA76-E5FC-4AC8-ACC5-2C8140DF23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2115"/>
                <a:ext cx="1044" cy="44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8" name="Rectangle 1326">
                <a:extLst>
                  <a:ext uri="{FF2B5EF4-FFF2-40B4-BE49-F238E27FC236}">
                    <a16:creationId xmlns:a16="http://schemas.microsoft.com/office/drawing/2014/main" id="{A024AD53-2506-4ADD-A535-65206B8B52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115"/>
                <a:ext cx="226" cy="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39" name="Rectangle 1327">
              <a:extLst>
                <a:ext uri="{FF2B5EF4-FFF2-40B4-BE49-F238E27FC236}">
                  <a16:creationId xmlns:a16="http://schemas.microsoft.com/office/drawing/2014/main" id="{739179D4-E517-4E7C-AD9D-E7E9BE8CA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2114"/>
              <a:ext cx="91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2941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0" name="Rectangle 1328">
              <a:extLst>
                <a:ext uri="{FF2B5EF4-FFF2-40B4-BE49-F238E27FC236}">
                  <a16:creationId xmlns:a16="http://schemas.microsoft.com/office/drawing/2014/main" id="{E63065DB-E315-413C-AA71-5C2E812B5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5" y="2114"/>
              <a:ext cx="91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2941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1" name="AutoShape 1329">
              <a:extLst>
                <a:ext uri="{FF2B5EF4-FFF2-40B4-BE49-F238E27FC236}">
                  <a16:creationId xmlns:a16="http://schemas.microsoft.com/office/drawing/2014/main" id="{E7A3D9EF-8122-4A0E-834D-1351D2BBC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" y="1978"/>
              <a:ext cx="1089" cy="46"/>
            </a:xfrm>
            <a:prstGeom prst="roundRect">
              <a:avLst>
                <a:gd name="adj" fmla="val 1708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2" name="AutoShape 1330">
              <a:extLst>
                <a:ext uri="{FF2B5EF4-FFF2-40B4-BE49-F238E27FC236}">
                  <a16:creationId xmlns:a16="http://schemas.microsoft.com/office/drawing/2014/main" id="{E643867B-68C1-4081-A533-42E0C12031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157" y="990"/>
              <a:ext cx="20" cy="136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43" name="Group 1331">
              <a:extLst>
                <a:ext uri="{FF2B5EF4-FFF2-40B4-BE49-F238E27FC236}">
                  <a16:creationId xmlns:a16="http://schemas.microsoft.com/office/drawing/2014/main" id="{234CA170-DAE4-4856-8CAB-AFDD21A72A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5" y="1733"/>
              <a:ext cx="165" cy="144"/>
              <a:chOff x="1306" y="2342"/>
              <a:chExt cx="209" cy="158"/>
            </a:xfrm>
          </p:grpSpPr>
          <p:sp>
            <p:nvSpPr>
              <p:cNvPr id="14644" name="Rectangle 1332">
                <a:extLst>
                  <a:ext uri="{FF2B5EF4-FFF2-40B4-BE49-F238E27FC236}">
                    <a16:creationId xmlns:a16="http://schemas.microsoft.com/office/drawing/2014/main" id="{53123E87-9F1F-4813-8304-7A755B988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342"/>
                <a:ext cx="209" cy="15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372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5" name="Rectangle 1333">
                <a:extLst>
                  <a:ext uri="{FF2B5EF4-FFF2-40B4-BE49-F238E27FC236}">
                    <a16:creationId xmlns:a16="http://schemas.microsoft.com/office/drawing/2014/main" id="{FDCE2D73-B6F0-494E-B557-E7289E9326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0" y="2352"/>
                <a:ext cx="181" cy="136"/>
              </a:xfrm>
              <a:prstGeom prst="rect">
                <a:avLst/>
              </a:prstGeom>
              <a:gradFill rotWithShape="1">
                <a:gsLst>
                  <a:gs pos="0">
                    <a:srgbClr val="99CCFF">
                      <a:gamma/>
                      <a:shade val="46275"/>
                      <a:invGamma/>
                    </a:srgbClr>
                  </a:gs>
                  <a:gs pos="100000">
                    <a:srgbClr val="99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46" name="AutoShape 1334">
              <a:extLst>
                <a:ext uri="{FF2B5EF4-FFF2-40B4-BE49-F238E27FC236}">
                  <a16:creationId xmlns:a16="http://schemas.microsoft.com/office/drawing/2014/main" id="{EBF9AD39-9FAF-4EF5-920D-A124741D8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3" y="1751"/>
              <a:ext cx="115" cy="23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7" name="AutoShape 1335">
              <a:extLst>
                <a:ext uri="{FF2B5EF4-FFF2-40B4-BE49-F238E27FC236}">
                  <a16:creationId xmlns:a16="http://schemas.microsoft.com/office/drawing/2014/main" id="{048D8CD4-203C-46AD-B5A8-0C3F3C3971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3" y="1842"/>
              <a:ext cx="116" cy="23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8" name="AutoShape 1336">
              <a:extLst>
                <a:ext uri="{FF2B5EF4-FFF2-40B4-BE49-F238E27FC236}">
                  <a16:creationId xmlns:a16="http://schemas.microsoft.com/office/drawing/2014/main" id="{86952C78-B42F-4FE3-97E0-D88664D6DA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3" y="1797"/>
              <a:ext cx="115" cy="23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49" name="Group 1337">
              <a:extLst>
                <a:ext uri="{FF2B5EF4-FFF2-40B4-BE49-F238E27FC236}">
                  <a16:creationId xmlns:a16="http://schemas.microsoft.com/office/drawing/2014/main" id="{FDD65965-C803-4FC6-A21E-1875EA8A78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0" y="1749"/>
              <a:ext cx="64" cy="115"/>
              <a:chOff x="1170" y="2339"/>
              <a:chExt cx="91" cy="115"/>
            </a:xfrm>
          </p:grpSpPr>
          <p:sp>
            <p:nvSpPr>
              <p:cNvPr id="14650" name="AutoShape 1338">
                <a:extLst>
                  <a:ext uri="{FF2B5EF4-FFF2-40B4-BE49-F238E27FC236}">
                    <a16:creationId xmlns:a16="http://schemas.microsoft.com/office/drawing/2014/main" id="{D9AD8D9F-E223-4A95-B9EF-501255D59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408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1" name="AutoShape 1339">
                <a:extLst>
                  <a:ext uri="{FF2B5EF4-FFF2-40B4-BE49-F238E27FC236}">
                    <a16:creationId xmlns:a16="http://schemas.microsoft.com/office/drawing/2014/main" id="{7822A082-CB5F-4CA5-BEB7-8BE217D748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339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52" name="Group 1340">
              <a:extLst>
                <a:ext uri="{FF2B5EF4-FFF2-40B4-BE49-F238E27FC236}">
                  <a16:creationId xmlns:a16="http://schemas.microsoft.com/office/drawing/2014/main" id="{4943C001-D5A9-4DF0-BC12-6685FDB82C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94" y="1736"/>
              <a:ext cx="137" cy="137"/>
              <a:chOff x="2349" y="2115"/>
              <a:chExt cx="363" cy="363"/>
            </a:xfrm>
          </p:grpSpPr>
          <p:sp>
            <p:nvSpPr>
              <p:cNvPr id="14653" name="AutoShape 1341">
                <a:extLst>
                  <a:ext uri="{FF2B5EF4-FFF2-40B4-BE49-F238E27FC236}">
                    <a16:creationId xmlns:a16="http://schemas.microsoft.com/office/drawing/2014/main" id="{AE4834F8-7A6D-4F28-B2C6-E8817C0F4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115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4" name="AutoShape 1342">
                <a:extLst>
                  <a:ext uri="{FF2B5EF4-FFF2-40B4-BE49-F238E27FC236}">
                    <a16:creationId xmlns:a16="http://schemas.microsoft.com/office/drawing/2014/main" id="{EB5CB002-D45B-4DC4-9597-4960A092FB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251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5" name="AutoShape 1343">
                <a:extLst>
                  <a:ext uri="{FF2B5EF4-FFF2-40B4-BE49-F238E27FC236}">
                    <a16:creationId xmlns:a16="http://schemas.microsoft.com/office/drawing/2014/main" id="{8FF887A3-97E3-42B1-98B1-5447BAAEB3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388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6" name="AutoShape 1344">
                <a:extLst>
                  <a:ext uri="{FF2B5EF4-FFF2-40B4-BE49-F238E27FC236}">
                    <a16:creationId xmlns:a16="http://schemas.microsoft.com/office/drawing/2014/main" id="{F379DB0B-CB94-470A-A939-0D4E4E730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115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7" name="AutoShape 1345">
                <a:extLst>
                  <a:ext uri="{FF2B5EF4-FFF2-40B4-BE49-F238E27FC236}">
                    <a16:creationId xmlns:a16="http://schemas.microsoft.com/office/drawing/2014/main" id="{2BC6E837-0189-40D6-9C5F-AAECE4CAE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251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8" name="AutoShape 1346">
                <a:extLst>
                  <a:ext uri="{FF2B5EF4-FFF2-40B4-BE49-F238E27FC236}">
                    <a16:creationId xmlns:a16="http://schemas.microsoft.com/office/drawing/2014/main" id="{BAF7DBF3-F739-4575-859C-FFAB75FCAA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388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9" name="AutoShape 1347">
                <a:extLst>
                  <a:ext uri="{FF2B5EF4-FFF2-40B4-BE49-F238E27FC236}">
                    <a16:creationId xmlns:a16="http://schemas.microsoft.com/office/drawing/2014/main" id="{D83C2FBB-1E52-4BDE-9AB3-E34A1C9B2A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115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0" name="AutoShape 1348">
                <a:extLst>
                  <a:ext uri="{FF2B5EF4-FFF2-40B4-BE49-F238E27FC236}">
                    <a16:creationId xmlns:a16="http://schemas.microsoft.com/office/drawing/2014/main" id="{CE0D013B-AF2A-49B4-8EFC-B5563B6C2D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251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1" name="AutoShape 1349">
                <a:extLst>
                  <a:ext uri="{FF2B5EF4-FFF2-40B4-BE49-F238E27FC236}">
                    <a16:creationId xmlns:a16="http://schemas.microsoft.com/office/drawing/2014/main" id="{0256DA1B-108B-43BC-A586-F577370CF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388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62" name="Group 1350">
              <a:extLst>
                <a:ext uri="{FF2B5EF4-FFF2-40B4-BE49-F238E27FC236}">
                  <a16:creationId xmlns:a16="http://schemas.microsoft.com/office/drawing/2014/main" id="{4F1072CF-6C15-4559-BE67-D87F625CCB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86" y="1749"/>
              <a:ext cx="64" cy="115"/>
              <a:chOff x="1170" y="2339"/>
              <a:chExt cx="91" cy="115"/>
            </a:xfrm>
          </p:grpSpPr>
          <p:sp>
            <p:nvSpPr>
              <p:cNvPr id="14663" name="AutoShape 1351">
                <a:extLst>
                  <a:ext uri="{FF2B5EF4-FFF2-40B4-BE49-F238E27FC236}">
                    <a16:creationId xmlns:a16="http://schemas.microsoft.com/office/drawing/2014/main" id="{3E891CA6-F034-45F3-BB62-D61919BCB6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408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4" name="AutoShape 1352">
                <a:extLst>
                  <a:ext uri="{FF2B5EF4-FFF2-40B4-BE49-F238E27FC236}">
                    <a16:creationId xmlns:a16="http://schemas.microsoft.com/office/drawing/2014/main" id="{D201EBDC-DEDF-4560-956B-5C53316C5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339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65" name="AutoShape 1353">
              <a:extLst>
                <a:ext uri="{FF2B5EF4-FFF2-40B4-BE49-F238E27FC236}">
                  <a16:creationId xmlns:a16="http://schemas.microsoft.com/office/drawing/2014/main" id="{7C3EC2E9-B593-457A-8719-9748BE09863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718" y="2062"/>
              <a:ext cx="694" cy="295"/>
            </a:xfrm>
            <a:custGeom>
              <a:avLst/>
              <a:gdLst>
                <a:gd name="G0" fmla="+- 2147 0 0"/>
                <a:gd name="G1" fmla="+- 21600 0 2147"/>
                <a:gd name="G2" fmla="*/ 2147 1 2"/>
                <a:gd name="G3" fmla="+- 21600 0 G2"/>
                <a:gd name="G4" fmla="+/ 2147 21600 2"/>
                <a:gd name="G5" fmla="+/ G1 0 2"/>
                <a:gd name="G6" fmla="*/ 21600 21600 2147"/>
                <a:gd name="G7" fmla="*/ G6 1 2"/>
                <a:gd name="G8" fmla="+- 21600 0 G7"/>
                <a:gd name="G9" fmla="*/ 21600 1 2"/>
                <a:gd name="G10" fmla="+- 2147 0 G9"/>
                <a:gd name="G11" fmla="?: G10 G8 0"/>
                <a:gd name="G12" fmla="?: G10 G7 21600"/>
                <a:gd name="T0" fmla="*/ 20526 w 21600"/>
                <a:gd name="T1" fmla="*/ 10800 h 21600"/>
                <a:gd name="T2" fmla="*/ 10800 w 21600"/>
                <a:gd name="T3" fmla="*/ 21600 h 21600"/>
                <a:gd name="T4" fmla="*/ 1074 w 21600"/>
                <a:gd name="T5" fmla="*/ 10800 h 21600"/>
                <a:gd name="T6" fmla="*/ 10800 w 21600"/>
                <a:gd name="T7" fmla="*/ 0 h 21600"/>
                <a:gd name="T8" fmla="*/ 2874 w 21600"/>
                <a:gd name="T9" fmla="*/ 2874 h 21600"/>
                <a:gd name="T10" fmla="*/ 18726 w 21600"/>
                <a:gd name="T11" fmla="*/ 1872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147" y="21600"/>
                  </a:lnTo>
                  <a:lnTo>
                    <a:pt x="1945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6" name="Rectangle 1354">
              <a:extLst>
                <a:ext uri="{FF2B5EF4-FFF2-40B4-BE49-F238E27FC236}">
                  <a16:creationId xmlns:a16="http://schemas.microsoft.com/office/drawing/2014/main" id="{F1C83EF7-422E-4078-A908-B1C9C8D07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2024"/>
              <a:ext cx="615" cy="13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67" name="Group 1455">
            <a:extLst>
              <a:ext uri="{FF2B5EF4-FFF2-40B4-BE49-F238E27FC236}">
                <a16:creationId xmlns:a16="http://schemas.microsoft.com/office/drawing/2014/main" id="{621FCC98-CE0D-4C55-9697-85B7B24B2DB3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1412875"/>
            <a:ext cx="1441450" cy="636588"/>
            <a:chOff x="3029" y="1682"/>
            <a:chExt cx="1361" cy="601"/>
          </a:xfrm>
        </p:grpSpPr>
        <p:sp>
          <p:nvSpPr>
            <p:cNvPr id="14621" name="AutoShape 1309">
              <a:extLst>
                <a:ext uri="{FF2B5EF4-FFF2-40B4-BE49-F238E27FC236}">
                  <a16:creationId xmlns:a16="http://schemas.microsoft.com/office/drawing/2014/main" id="{37B4567E-84DF-4856-86AB-0BA288A2F4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1682"/>
              <a:ext cx="1361" cy="69"/>
            </a:xfrm>
            <a:prstGeom prst="roundRect">
              <a:avLst>
                <a:gd name="adj" fmla="val 5810"/>
              </a:avLst>
            </a:prstGeom>
            <a:gradFill rotWithShape="1">
              <a:gsLst>
                <a:gs pos="0">
                  <a:srgbClr val="EAEAEA">
                    <a:gamma/>
                    <a:shade val="85882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8588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2" name="AutoShape 1310">
              <a:extLst>
                <a:ext uri="{FF2B5EF4-FFF2-40B4-BE49-F238E27FC236}">
                  <a16:creationId xmlns:a16="http://schemas.microsoft.com/office/drawing/2014/main" id="{C4409506-BEEE-4643-A00C-F9C6689508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1706"/>
              <a:ext cx="1361" cy="4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EAEAEA">
                    <a:gamma/>
                    <a:shade val="85882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8588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3" name="AutoShape 1311">
              <a:extLst>
                <a:ext uri="{FF2B5EF4-FFF2-40B4-BE49-F238E27FC236}">
                  <a16:creationId xmlns:a16="http://schemas.microsoft.com/office/drawing/2014/main" id="{37C1C25D-60A4-4313-B773-AD991D364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1751"/>
              <a:ext cx="1361" cy="499"/>
            </a:xfrm>
            <a:prstGeom prst="roundRect">
              <a:avLst>
                <a:gd name="adj" fmla="val 28255"/>
              </a:avLst>
            </a:prstGeom>
            <a:gradFill rotWithShape="1">
              <a:gsLst>
                <a:gs pos="0">
                  <a:schemeClr val="bg2">
                    <a:gamma/>
                    <a:shade val="85882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85882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7" name="AutoShape 1355">
              <a:extLst>
                <a:ext uri="{FF2B5EF4-FFF2-40B4-BE49-F238E27FC236}">
                  <a16:creationId xmlns:a16="http://schemas.microsoft.com/office/drawing/2014/main" id="{13608F0E-D158-497F-9173-F2F71EEE4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1706"/>
              <a:ext cx="1361" cy="499"/>
            </a:xfrm>
            <a:prstGeom prst="roundRect">
              <a:avLst>
                <a:gd name="adj" fmla="val 9019"/>
              </a:avLst>
            </a:prstGeom>
            <a:gradFill rotWithShape="1">
              <a:gsLst>
                <a:gs pos="0">
                  <a:srgbClr val="EAEAEA">
                    <a:gamma/>
                    <a:shade val="85882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8588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8" name="Rectangle 1356">
              <a:extLst>
                <a:ext uri="{FF2B5EF4-FFF2-40B4-BE49-F238E27FC236}">
                  <a16:creationId xmlns:a16="http://schemas.microsoft.com/office/drawing/2014/main" id="{39EEA54A-AA29-4A9D-9B13-507BC49C6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706"/>
              <a:ext cx="1088" cy="226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7921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9" name="Rectangle 1357">
              <a:extLst>
                <a:ext uri="{FF2B5EF4-FFF2-40B4-BE49-F238E27FC236}">
                  <a16:creationId xmlns:a16="http://schemas.microsoft.com/office/drawing/2014/main" id="{042C807C-4886-44B2-B30C-3F27CCFDE3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933"/>
              <a:ext cx="1088" cy="1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0" name="Rectangle 1358">
              <a:extLst>
                <a:ext uri="{FF2B5EF4-FFF2-40B4-BE49-F238E27FC236}">
                  <a16:creationId xmlns:a16="http://schemas.microsoft.com/office/drawing/2014/main" id="{F7D91486-6C1D-4363-AC0D-50391CCB8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706"/>
              <a:ext cx="1088" cy="11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3803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1" name="AutoShape 1359">
              <a:extLst>
                <a:ext uri="{FF2B5EF4-FFF2-40B4-BE49-F238E27FC236}">
                  <a16:creationId xmlns:a16="http://schemas.microsoft.com/office/drawing/2014/main" id="{697C99E2-ECD4-4BD2-A7D5-03886AD349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703" y="1185"/>
              <a:ext cx="20" cy="10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72" name="Group 1360">
              <a:extLst>
                <a:ext uri="{FF2B5EF4-FFF2-40B4-BE49-F238E27FC236}">
                  <a16:creationId xmlns:a16="http://schemas.microsoft.com/office/drawing/2014/main" id="{DFA0D167-F1BC-4143-83ED-E58489BE33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5" y="1757"/>
              <a:ext cx="161" cy="100"/>
              <a:chOff x="1306" y="2342"/>
              <a:chExt cx="209" cy="158"/>
            </a:xfrm>
          </p:grpSpPr>
          <p:sp>
            <p:nvSpPr>
              <p:cNvPr id="14673" name="Rectangle 1361">
                <a:extLst>
                  <a:ext uri="{FF2B5EF4-FFF2-40B4-BE49-F238E27FC236}">
                    <a16:creationId xmlns:a16="http://schemas.microsoft.com/office/drawing/2014/main" id="{76EAC28B-3531-4721-A22B-8B4B0B717F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342"/>
                <a:ext cx="209" cy="15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372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4" name="Rectangle 1362">
                <a:extLst>
                  <a:ext uri="{FF2B5EF4-FFF2-40B4-BE49-F238E27FC236}">
                    <a16:creationId xmlns:a16="http://schemas.microsoft.com/office/drawing/2014/main" id="{6915801E-96CE-42B5-AFD5-71791F98D9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0" y="2352"/>
                <a:ext cx="181" cy="136"/>
              </a:xfrm>
              <a:prstGeom prst="rect">
                <a:avLst/>
              </a:prstGeom>
              <a:gradFill rotWithShape="1">
                <a:gsLst>
                  <a:gs pos="0">
                    <a:srgbClr val="99CCFF">
                      <a:gamma/>
                      <a:shade val="46275"/>
                      <a:invGamma/>
                    </a:srgbClr>
                  </a:gs>
                  <a:gs pos="100000">
                    <a:srgbClr val="99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75" name="Rectangle 1363">
              <a:extLst>
                <a:ext uri="{FF2B5EF4-FFF2-40B4-BE49-F238E27FC236}">
                  <a16:creationId xmlns:a16="http://schemas.microsoft.com/office/drawing/2014/main" id="{A33DCE53-899C-40FB-B4FB-0451AE744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6" y="1800"/>
              <a:ext cx="96" cy="44"/>
            </a:xfrm>
            <a:prstGeom prst="rect">
              <a:avLst/>
            </a:prstGeom>
            <a:solidFill>
              <a:srgbClr val="808080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6" name="Rectangle 1364">
              <a:extLst>
                <a:ext uri="{FF2B5EF4-FFF2-40B4-BE49-F238E27FC236}">
                  <a16:creationId xmlns:a16="http://schemas.microsoft.com/office/drawing/2014/main" id="{53B31CBC-9728-4556-BFDE-427C8656B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933"/>
              <a:ext cx="136" cy="13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7" name="Rectangle 1365">
              <a:extLst>
                <a:ext uri="{FF2B5EF4-FFF2-40B4-BE49-F238E27FC236}">
                  <a16:creationId xmlns:a16="http://schemas.microsoft.com/office/drawing/2014/main" id="{F5832D2E-2E5A-43D3-9AF0-92F08CC93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1933"/>
              <a:ext cx="136" cy="13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8" name="AutoShape 1366">
              <a:extLst>
                <a:ext uri="{FF2B5EF4-FFF2-40B4-BE49-F238E27FC236}">
                  <a16:creationId xmlns:a16="http://schemas.microsoft.com/office/drawing/2014/main" id="{33E68042-C520-4B65-8AC2-A4EB4534305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255" y="1994"/>
              <a:ext cx="908" cy="120"/>
            </a:xfrm>
            <a:custGeom>
              <a:avLst/>
              <a:gdLst>
                <a:gd name="G0" fmla="+- 1070 0 0"/>
                <a:gd name="G1" fmla="+- 21600 0 1070"/>
                <a:gd name="G2" fmla="*/ 1070 1 2"/>
                <a:gd name="G3" fmla="+- 21600 0 G2"/>
                <a:gd name="G4" fmla="+/ 1070 21600 2"/>
                <a:gd name="G5" fmla="+/ G1 0 2"/>
                <a:gd name="G6" fmla="*/ 21600 21600 1070"/>
                <a:gd name="G7" fmla="*/ G6 1 2"/>
                <a:gd name="G8" fmla="+- 21600 0 G7"/>
                <a:gd name="G9" fmla="*/ 21600 1 2"/>
                <a:gd name="G10" fmla="+- 1070 0 G9"/>
                <a:gd name="G11" fmla="?: G10 G8 0"/>
                <a:gd name="G12" fmla="?: G10 G7 21600"/>
                <a:gd name="T0" fmla="*/ 21065 w 21600"/>
                <a:gd name="T1" fmla="*/ 10800 h 21600"/>
                <a:gd name="T2" fmla="*/ 10800 w 21600"/>
                <a:gd name="T3" fmla="*/ 21600 h 21600"/>
                <a:gd name="T4" fmla="*/ 535 w 21600"/>
                <a:gd name="T5" fmla="*/ 10800 h 21600"/>
                <a:gd name="T6" fmla="*/ 10800 w 21600"/>
                <a:gd name="T7" fmla="*/ 0 h 21600"/>
                <a:gd name="T8" fmla="*/ 2335 w 21600"/>
                <a:gd name="T9" fmla="*/ 2335 h 21600"/>
                <a:gd name="T10" fmla="*/ 19265 w 21600"/>
                <a:gd name="T11" fmla="*/ 192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70" y="21600"/>
                  </a:lnTo>
                  <a:lnTo>
                    <a:pt x="2053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9" name="Rectangle 1367">
              <a:extLst>
                <a:ext uri="{FF2B5EF4-FFF2-40B4-BE49-F238E27FC236}">
                  <a16:creationId xmlns:a16="http://schemas.microsoft.com/office/drawing/2014/main" id="{4B66CB0C-63E9-446E-84E0-546D56E8CA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5" y="2114"/>
              <a:ext cx="908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80" name="Group 1368">
              <a:extLst>
                <a:ext uri="{FF2B5EF4-FFF2-40B4-BE49-F238E27FC236}">
                  <a16:creationId xmlns:a16="http://schemas.microsoft.com/office/drawing/2014/main" id="{04CC589D-80A8-4901-837D-C8E32FE613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1" y="1682"/>
              <a:ext cx="1296" cy="523"/>
              <a:chOff x="2336" y="2251"/>
              <a:chExt cx="1296" cy="544"/>
            </a:xfrm>
          </p:grpSpPr>
          <p:sp>
            <p:nvSpPr>
              <p:cNvPr id="14681" name="AutoShape 1369">
                <a:extLst>
                  <a:ext uri="{FF2B5EF4-FFF2-40B4-BE49-F238E27FC236}">
                    <a16:creationId xmlns:a16="http://schemas.microsoft.com/office/drawing/2014/main" id="{168F7D85-6351-47A5-8B9B-2F50B29B14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2258"/>
                <a:ext cx="58" cy="53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2" name="AutoShape 1370">
                <a:extLst>
                  <a:ext uri="{FF2B5EF4-FFF2-40B4-BE49-F238E27FC236}">
                    <a16:creationId xmlns:a16="http://schemas.microsoft.com/office/drawing/2014/main" id="{3229C4E4-41BF-4266-9624-1CB79D1EC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2251"/>
                <a:ext cx="58" cy="53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83" name="Rectangle 1371">
              <a:extLst>
                <a:ext uri="{FF2B5EF4-FFF2-40B4-BE49-F238E27FC236}">
                  <a16:creationId xmlns:a16="http://schemas.microsoft.com/office/drawing/2014/main" id="{2BC08C3A-7CA2-4643-92D8-A013394BF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922"/>
              <a:ext cx="1088" cy="11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84" name="Group 1372">
              <a:extLst>
                <a:ext uri="{FF2B5EF4-FFF2-40B4-BE49-F238E27FC236}">
                  <a16:creationId xmlns:a16="http://schemas.microsoft.com/office/drawing/2014/main" id="{5427F666-5A4F-4F56-BC74-9ED975E660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26" y="1751"/>
              <a:ext cx="137" cy="137"/>
              <a:chOff x="2349" y="2115"/>
              <a:chExt cx="363" cy="363"/>
            </a:xfrm>
          </p:grpSpPr>
          <p:sp>
            <p:nvSpPr>
              <p:cNvPr id="14685" name="AutoShape 1373">
                <a:extLst>
                  <a:ext uri="{FF2B5EF4-FFF2-40B4-BE49-F238E27FC236}">
                    <a16:creationId xmlns:a16="http://schemas.microsoft.com/office/drawing/2014/main" id="{1255BDE8-DE31-49F0-A693-989B4777D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115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6" name="AutoShape 1374">
                <a:extLst>
                  <a:ext uri="{FF2B5EF4-FFF2-40B4-BE49-F238E27FC236}">
                    <a16:creationId xmlns:a16="http://schemas.microsoft.com/office/drawing/2014/main" id="{1A12F44E-0106-4B23-8CA7-965CEA2A80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251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7" name="AutoShape 1375">
                <a:extLst>
                  <a:ext uri="{FF2B5EF4-FFF2-40B4-BE49-F238E27FC236}">
                    <a16:creationId xmlns:a16="http://schemas.microsoft.com/office/drawing/2014/main" id="{FDDF185C-D503-4304-8F1E-3F439D93AF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388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8" name="AutoShape 1376">
                <a:extLst>
                  <a:ext uri="{FF2B5EF4-FFF2-40B4-BE49-F238E27FC236}">
                    <a16:creationId xmlns:a16="http://schemas.microsoft.com/office/drawing/2014/main" id="{98939FE9-FDF7-48C1-BB88-27322DAFC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115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9" name="AutoShape 1377">
                <a:extLst>
                  <a:ext uri="{FF2B5EF4-FFF2-40B4-BE49-F238E27FC236}">
                    <a16:creationId xmlns:a16="http://schemas.microsoft.com/office/drawing/2014/main" id="{60FCA2EE-4F50-4784-B2DC-77D7E673FC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251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0" name="AutoShape 1378">
                <a:extLst>
                  <a:ext uri="{FF2B5EF4-FFF2-40B4-BE49-F238E27FC236}">
                    <a16:creationId xmlns:a16="http://schemas.microsoft.com/office/drawing/2014/main" id="{6FF632B8-2C4C-4337-8952-1CB6D0FC4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388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1" name="AutoShape 1379">
                <a:extLst>
                  <a:ext uri="{FF2B5EF4-FFF2-40B4-BE49-F238E27FC236}">
                    <a16:creationId xmlns:a16="http://schemas.microsoft.com/office/drawing/2014/main" id="{45F74EA4-FB3C-4DF2-8395-F630865E3F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115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2" name="AutoShape 1380">
                <a:extLst>
                  <a:ext uri="{FF2B5EF4-FFF2-40B4-BE49-F238E27FC236}">
                    <a16:creationId xmlns:a16="http://schemas.microsoft.com/office/drawing/2014/main" id="{6899E50F-90D6-4372-AF97-5CEE8E6C18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251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3" name="AutoShape 1381">
                <a:extLst>
                  <a:ext uri="{FF2B5EF4-FFF2-40B4-BE49-F238E27FC236}">
                    <a16:creationId xmlns:a16="http://schemas.microsoft.com/office/drawing/2014/main" id="{DB23C47B-3007-48DC-9959-059972E9CE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388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94" name="Group 1382">
              <a:extLst>
                <a:ext uri="{FF2B5EF4-FFF2-40B4-BE49-F238E27FC236}">
                  <a16:creationId xmlns:a16="http://schemas.microsoft.com/office/drawing/2014/main" id="{0F52514C-D879-429E-84AF-A4D85802F7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8" y="1764"/>
              <a:ext cx="64" cy="115"/>
              <a:chOff x="1170" y="2339"/>
              <a:chExt cx="91" cy="115"/>
            </a:xfrm>
          </p:grpSpPr>
          <p:sp>
            <p:nvSpPr>
              <p:cNvPr id="14695" name="AutoShape 1383">
                <a:extLst>
                  <a:ext uri="{FF2B5EF4-FFF2-40B4-BE49-F238E27FC236}">
                    <a16:creationId xmlns:a16="http://schemas.microsoft.com/office/drawing/2014/main" id="{0FFE98D4-196E-41B6-A96A-D8C90A5486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408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6" name="AutoShape 1384">
                <a:extLst>
                  <a:ext uri="{FF2B5EF4-FFF2-40B4-BE49-F238E27FC236}">
                    <a16:creationId xmlns:a16="http://schemas.microsoft.com/office/drawing/2014/main" id="{B0081FA4-B140-43DF-9A53-EE9498DE59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339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97" name="AutoShape 1385">
              <a:extLst>
                <a:ext uri="{FF2B5EF4-FFF2-40B4-BE49-F238E27FC236}">
                  <a16:creationId xmlns:a16="http://schemas.microsoft.com/office/drawing/2014/main" id="{847B03F2-4552-49B5-B304-333AB0F3F5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1" y="1763"/>
              <a:ext cx="115" cy="23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rgbClr val="DDDDDD">
                    <a:gamma/>
                    <a:tint val="5725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8" name="AutoShape 1386">
              <a:extLst>
                <a:ext uri="{FF2B5EF4-FFF2-40B4-BE49-F238E27FC236}">
                  <a16:creationId xmlns:a16="http://schemas.microsoft.com/office/drawing/2014/main" id="{47D5917B-8A88-449F-8D62-2D9A663C3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1" y="1854"/>
              <a:ext cx="116" cy="23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rgbClr val="DDDDDD">
                    <a:gamma/>
                    <a:tint val="5725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9" name="AutoShape 1387">
              <a:extLst>
                <a:ext uri="{FF2B5EF4-FFF2-40B4-BE49-F238E27FC236}">
                  <a16:creationId xmlns:a16="http://schemas.microsoft.com/office/drawing/2014/main" id="{D86127E9-CB19-41E6-BAFC-3FACE980B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1" y="1809"/>
              <a:ext cx="115" cy="23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rgbClr val="DDDDDD">
                    <a:gamma/>
                    <a:tint val="5725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00" name="Group 1388">
              <a:extLst>
                <a:ext uri="{FF2B5EF4-FFF2-40B4-BE49-F238E27FC236}">
                  <a16:creationId xmlns:a16="http://schemas.microsoft.com/office/drawing/2014/main" id="{937FC3C9-C1F0-4F02-9AA9-B9F985C67D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8" y="1761"/>
              <a:ext cx="64" cy="115"/>
              <a:chOff x="1170" y="2339"/>
              <a:chExt cx="91" cy="115"/>
            </a:xfrm>
          </p:grpSpPr>
          <p:sp>
            <p:nvSpPr>
              <p:cNvPr id="14701" name="AutoShape 1389">
                <a:extLst>
                  <a:ext uri="{FF2B5EF4-FFF2-40B4-BE49-F238E27FC236}">
                    <a16:creationId xmlns:a16="http://schemas.microsoft.com/office/drawing/2014/main" id="{195E81FA-0DA0-4418-96A6-130A1C244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408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DDDDDD">
                      <a:gamma/>
                      <a:tint val="5725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2" name="AutoShape 1390">
                <a:extLst>
                  <a:ext uri="{FF2B5EF4-FFF2-40B4-BE49-F238E27FC236}">
                    <a16:creationId xmlns:a16="http://schemas.microsoft.com/office/drawing/2014/main" id="{56720E97-6401-4BE6-AFF6-A72387E349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339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rgbClr val="DDDDDD">
                      <a:gamma/>
                      <a:tint val="5725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03" name="AutoShape 1391">
              <a:extLst>
                <a:ext uri="{FF2B5EF4-FFF2-40B4-BE49-F238E27FC236}">
                  <a16:creationId xmlns:a16="http://schemas.microsoft.com/office/drawing/2014/main" id="{B56E96A0-739C-4E04-9658-6F900CD97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4" y="2063"/>
              <a:ext cx="30" cy="9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28" name="Group 1416">
              <a:extLst>
                <a:ext uri="{FF2B5EF4-FFF2-40B4-BE49-F238E27FC236}">
                  <a16:creationId xmlns:a16="http://schemas.microsoft.com/office/drawing/2014/main" id="{B53C4A33-F55C-4819-AABE-8D46F5D110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01" y="2129"/>
              <a:ext cx="908" cy="88"/>
              <a:chOff x="2576" y="2719"/>
              <a:chExt cx="908" cy="120"/>
            </a:xfrm>
          </p:grpSpPr>
          <p:sp>
            <p:nvSpPr>
              <p:cNvPr id="14729" name="AutoShape 1417">
                <a:extLst>
                  <a:ext uri="{FF2B5EF4-FFF2-40B4-BE49-F238E27FC236}">
                    <a16:creationId xmlns:a16="http://schemas.microsoft.com/office/drawing/2014/main" id="{9257D149-6998-4D05-B340-EEDF148830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576" y="2719"/>
                <a:ext cx="862" cy="76"/>
              </a:xfrm>
              <a:custGeom>
                <a:avLst/>
                <a:gdLst>
                  <a:gd name="G0" fmla="+- 350 0 0"/>
                  <a:gd name="G1" fmla="+- 21600 0 350"/>
                  <a:gd name="G2" fmla="*/ 350 1 2"/>
                  <a:gd name="G3" fmla="+- 21600 0 G2"/>
                  <a:gd name="G4" fmla="+/ 350 21600 2"/>
                  <a:gd name="G5" fmla="+/ G1 0 2"/>
                  <a:gd name="G6" fmla="*/ 21600 21600 350"/>
                  <a:gd name="G7" fmla="*/ G6 1 2"/>
                  <a:gd name="G8" fmla="+- 21600 0 G7"/>
                  <a:gd name="G9" fmla="*/ 21600 1 2"/>
                  <a:gd name="G10" fmla="+- 350 0 G9"/>
                  <a:gd name="G11" fmla="?: G10 G8 0"/>
                  <a:gd name="G12" fmla="?: G10 G7 21600"/>
                  <a:gd name="T0" fmla="*/ 21425 w 21600"/>
                  <a:gd name="T1" fmla="*/ 10800 h 21600"/>
                  <a:gd name="T2" fmla="*/ 10800 w 21600"/>
                  <a:gd name="T3" fmla="*/ 21600 h 21600"/>
                  <a:gd name="T4" fmla="*/ 175 w 21600"/>
                  <a:gd name="T5" fmla="*/ 10800 h 21600"/>
                  <a:gd name="T6" fmla="*/ 10800 w 21600"/>
                  <a:gd name="T7" fmla="*/ 0 h 21600"/>
                  <a:gd name="T8" fmla="*/ 1975 w 21600"/>
                  <a:gd name="T9" fmla="*/ 1975 h 21600"/>
                  <a:gd name="T10" fmla="*/ 19625 w 21600"/>
                  <a:gd name="T11" fmla="*/ 1962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0" y="21600"/>
                    </a:lnTo>
                    <a:lnTo>
                      <a:pt x="2125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0" name="Rectangle 1418">
                <a:extLst>
                  <a:ext uri="{FF2B5EF4-FFF2-40B4-BE49-F238E27FC236}">
                    <a16:creationId xmlns:a16="http://schemas.microsoft.com/office/drawing/2014/main" id="{C8E3ECB1-C46E-4663-870C-82E86D1D45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795"/>
                <a:ext cx="908" cy="44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31" name="AutoShape 1419">
              <a:extLst>
                <a:ext uri="{FF2B5EF4-FFF2-40B4-BE49-F238E27FC236}">
                  <a16:creationId xmlns:a16="http://schemas.microsoft.com/office/drawing/2014/main" id="{10B78471-E4DA-434B-90BE-77D5799F49E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454" y="1950"/>
              <a:ext cx="709" cy="333"/>
            </a:xfrm>
            <a:custGeom>
              <a:avLst/>
              <a:gdLst>
                <a:gd name="G0" fmla="+- 2147 0 0"/>
                <a:gd name="G1" fmla="+- 21600 0 2147"/>
                <a:gd name="G2" fmla="*/ 2147 1 2"/>
                <a:gd name="G3" fmla="+- 21600 0 G2"/>
                <a:gd name="G4" fmla="+/ 2147 21600 2"/>
                <a:gd name="G5" fmla="+/ G1 0 2"/>
                <a:gd name="G6" fmla="*/ 21600 21600 2147"/>
                <a:gd name="G7" fmla="*/ G6 1 2"/>
                <a:gd name="G8" fmla="+- 21600 0 G7"/>
                <a:gd name="G9" fmla="*/ 21600 1 2"/>
                <a:gd name="G10" fmla="+- 2147 0 G9"/>
                <a:gd name="G11" fmla="?: G10 G8 0"/>
                <a:gd name="G12" fmla="?: G10 G7 21600"/>
                <a:gd name="T0" fmla="*/ 20526 w 21600"/>
                <a:gd name="T1" fmla="*/ 10800 h 21600"/>
                <a:gd name="T2" fmla="*/ 10800 w 21600"/>
                <a:gd name="T3" fmla="*/ 21600 h 21600"/>
                <a:gd name="T4" fmla="*/ 1074 w 21600"/>
                <a:gd name="T5" fmla="*/ 10800 h 21600"/>
                <a:gd name="T6" fmla="*/ 10800 w 21600"/>
                <a:gd name="T7" fmla="*/ 0 h 21600"/>
                <a:gd name="T8" fmla="*/ 2874 w 21600"/>
                <a:gd name="T9" fmla="*/ 2874 h 21600"/>
                <a:gd name="T10" fmla="*/ 18726 w 21600"/>
                <a:gd name="T11" fmla="*/ 1872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147" y="21600"/>
                  </a:lnTo>
                  <a:lnTo>
                    <a:pt x="1945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ECFF">
                    <a:gamma/>
                    <a:shade val="66667"/>
                    <a:invGamma/>
                  </a:srgbClr>
                </a:gs>
                <a:gs pos="100000">
                  <a:srgbClr val="CCE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2" name="Rectangle 1420">
              <a:extLst>
                <a:ext uri="{FF2B5EF4-FFF2-40B4-BE49-F238E27FC236}">
                  <a16:creationId xmlns:a16="http://schemas.microsoft.com/office/drawing/2014/main" id="{1380EAE9-DBBA-42FE-BABD-061653A84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4" y="1948"/>
              <a:ext cx="601" cy="48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68" name="Group 1456">
            <a:extLst>
              <a:ext uri="{FF2B5EF4-FFF2-40B4-BE49-F238E27FC236}">
                <a16:creationId xmlns:a16="http://schemas.microsoft.com/office/drawing/2014/main" id="{859FA305-F23E-4B0D-A406-33E0545FF42A}"/>
              </a:ext>
            </a:extLst>
          </p:cNvPr>
          <p:cNvGrpSpPr>
            <a:grpSpLocks/>
          </p:cNvGrpSpPr>
          <p:nvPr/>
        </p:nvGrpSpPr>
        <p:grpSpPr bwMode="auto">
          <a:xfrm>
            <a:off x="4235450" y="1341438"/>
            <a:ext cx="1439863" cy="695325"/>
            <a:chOff x="4616" y="1525"/>
            <a:chExt cx="1724" cy="832"/>
          </a:xfrm>
        </p:grpSpPr>
        <p:sp>
          <p:nvSpPr>
            <p:cNvPr id="14616" name="AutoShape 1304">
              <a:extLst>
                <a:ext uri="{FF2B5EF4-FFF2-40B4-BE49-F238E27FC236}">
                  <a16:creationId xmlns:a16="http://schemas.microsoft.com/office/drawing/2014/main" id="{A16A8DF2-10E7-4A34-9034-3B0CD6B1B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" y="2114"/>
              <a:ext cx="1724" cy="1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7" name="AutoShape 1305">
              <a:extLst>
                <a:ext uri="{FF2B5EF4-FFF2-40B4-BE49-F238E27FC236}">
                  <a16:creationId xmlns:a16="http://schemas.microsoft.com/office/drawing/2014/main" id="{0A287928-56F8-4DBD-836D-19455B3D0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6" y="1525"/>
              <a:ext cx="680" cy="136"/>
            </a:xfrm>
            <a:prstGeom prst="rtTriangl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8" name="AutoShape 1306">
              <a:extLst>
                <a:ext uri="{FF2B5EF4-FFF2-40B4-BE49-F238E27FC236}">
                  <a16:creationId xmlns:a16="http://schemas.microsoft.com/office/drawing/2014/main" id="{318749D5-BF53-47E1-8870-FCEBA9276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1" y="1525"/>
              <a:ext cx="590" cy="136"/>
            </a:xfrm>
            <a:prstGeom prst="roundRect">
              <a:avLst>
                <a:gd name="adj" fmla="val 3456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9" name="AutoShape 1307">
              <a:extLst>
                <a:ext uri="{FF2B5EF4-FFF2-40B4-BE49-F238E27FC236}">
                  <a16:creationId xmlns:a16="http://schemas.microsoft.com/office/drawing/2014/main" id="{1FA1A1EC-7500-43BA-B9F2-EA72BF887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1" y="1615"/>
              <a:ext cx="1633" cy="136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0" name="AutoShape 1308">
              <a:extLst>
                <a:ext uri="{FF2B5EF4-FFF2-40B4-BE49-F238E27FC236}">
                  <a16:creationId xmlns:a16="http://schemas.microsoft.com/office/drawing/2014/main" id="{D0E74273-EBCF-4274-8A5F-2076E5D61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" y="1661"/>
              <a:ext cx="1724" cy="544"/>
            </a:xfrm>
            <a:prstGeom prst="roundRect">
              <a:avLst>
                <a:gd name="adj" fmla="val 3310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4" name="Rectangle 1392">
              <a:extLst>
                <a:ext uri="{FF2B5EF4-FFF2-40B4-BE49-F238E27FC236}">
                  <a16:creationId xmlns:a16="http://schemas.microsoft.com/office/drawing/2014/main" id="{B83EE7BB-8626-452D-9B8C-C36B5D706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2024"/>
              <a:ext cx="1089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5" name="AutoShape 1393">
              <a:extLst>
                <a:ext uri="{FF2B5EF4-FFF2-40B4-BE49-F238E27FC236}">
                  <a16:creationId xmlns:a16="http://schemas.microsoft.com/office/drawing/2014/main" id="{B0F91FD6-0E11-445B-B58C-9F3EC6ED3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" y="1661"/>
              <a:ext cx="1724" cy="271"/>
            </a:xfrm>
            <a:prstGeom prst="roundRect">
              <a:avLst>
                <a:gd name="adj" fmla="val 5958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6" name="AutoShape 1394">
              <a:extLst>
                <a:ext uri="{FF2B5EF4-FFF2-40B4-BE49-F238E27FC236}">
                  <a16:creationId xmlns:a16="http://schemas.microsoft.com/office/drawing/2014/main" id="{A8DC03AB-E755-4C3E-81E6-9A35BAD6B5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" y="1661"/>
              <a:ext cx="1724" cy="257"/>
            </a:xfrm>
            <a:prstGeom prst="roundRect">
              <a:avLst>
                <a:gd name="adj" fmla="val 5958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07" name="Group 1395">
              <a:extLst>
                <a:ext uri="{FF2B5EF4-FFF2-40B4-BE49-F238E27FC236}">
                  <a16:creationId xmlns:a16="http://schemas.microsoft.com/office/drawing/2014/main" id="{8ED29078-1326-47A5-9144-925BB9CA42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31" y="1688"/>
              <a:ext cx="1690" cy="517"/>
              <a:chOff x="3906" y="2278"/>
              <a:chExt cx="1690" cy="590"/>
            </a:xfrm>
          </p:grpSpPr>
          <p:sp>
            <p:nvSpPr>
              <p:cNvPr id="14708" name="AutoShape 1396">
                <a:extLst>
                  <a:ext uri="{FF2B5EF4-FFF2-40B4-BE49-F238E27FC236}">
                    <a16:creationId xmlns:a16="http://schemas.microsoft.com/office/drawing/2014/main" id="{8BB41C7A-044A-4A59-B7A1-7B049957E9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6" y="2278"/>
                <a:ext cx="48" cy="5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9" name="AutoShape 1397">
                <a:extLst>
                  <a:ext uri="{FF2B5EF4-FFF2-40B4-BE49-F238E27FC236}">
                    <a16:creationId xmlns:a16="http://schemas.microsoft.com/office/drawing/2014/main" id="{C608D94D-6994-47F6-ABE5-F80C2EE299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8" y="2278"/>
                <a:ext cx="48" cy="5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10" name="Rectangle 1398">
              <a:extLst>
                <a:ext uri="{FF2B5EF4-FFF2-40B4-BE49-F238E27FC236}">
                  <a16:creationId xmlns:a16="http://schemas.microsoft.com/office/drawing/2014/main" id="{4C1EEE1F-818C-42AB-9896-65CAB8B64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" y="1797"/>
              <a:ext cx="96" cy="44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1" name="AutoShape 1399">
              <a:extLst>
                <a:ext uri="{FF2B5EF4-FFF2-40B4-BE49-F238E27FC236}">
                  <a16:creationId xmlns:a16="http://schemas.microsoft.com/office/drawing/2014/main" id="{405FA28D-0CC7-4BA6-A7E8-89C6BF61B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1978"/>
              <a:ext cx="1089" cy="46"/>
            </a:xfrm>
            <a:prstGeom prst="roundRect">
              <a:avLst>
                <a:gd name="adj" fmla="val 1708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12" name="Group 1400">
              <a:extLst>
                <a:ext uri="{FF2B5EF4-FFF2-40B4-BE49-F238E27FC236}">
                  <a16:creationId xmlns:a16="http://schemas.microsoft.com/office/drawing/2014/main" id="{BEAC602A-9902-4D45-A726-E250D13B7C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0" y="1706"/>
              <a:ext cx="272" cy="171"/>
              <a:chOff x="1306" y="2342"/>
              <a:chExt cx="209" cy="158"/>
            </a:xfrm>
          </p:grpSpPr>
          <p:sp>
            <p:nvSpPr>
              <p:cNvPr id="14713" name="Rectangle 1401">
                <a:extLst>
                  <a:ext uri="{FF2B5EF4-FFF2-40B4-BE49-F238E27FC236}">
                    <a16:creationId xmlns:a16="http://schemas.microsoft.com/office/drawing/2014/main" id="{20EAD8AD-CBAD-40C6-8856-7C446ADA9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342"/>
                <a:ext cx="209" cy="15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372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14" name="Rectangle 1402">
                <a:extLst>
                  <a:ext uri="{FF2B5EF4-FFF2-40B4-BE49-F238E27FC236}">
                    <a16:creationId xmlns:a16="http://schemas.microsoft.com/office/drawing/2014/main" id="{6C39CFC9-0CCD-4293-9D54-797A16810C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0" y="2352"/>
                <a:ext cx="181" cy="136"/>
              </a:xfrm>
              <a:prstGeom prst="rect">
                <a:avLst/>
              </a:prstGeom>
              <a:gradFill rotWithShape="1">
                <a:gsLst>
                  <a:gs pos="0">
                    <a:srgbClr val="99CCFF">
                      <a:gamma/>
                      <a:shade val="46275"/>
                      <a:invGamma/>
                    </a:srgbClr>
                  </a:gs>
                  <a:gs pos="100000">
                    <a:srgbClr val="99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715" name="Group 1403">
              <a:extLst>
                <a:ext uri="{FF2B5EF4-FFF2-40B4-BE49-F238E27FC236}">
                  <a16:creationId xmlns:a16="http://schemas.microsoft.com/office/drawing/2014/main" id="{7C092B0A-B86D-4FB6-9BAE-AD82352657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7" y="1736"/>
              <a:ext cx="137" cy="137"/>
              <a:chOff x="2349" y="2115"/>
              <a:chExt cx="363" cy="363"/>
            </a:xfrm>
          </p:grpSpPr>
          <p:sp>
            <p:nvSpPr>
              <p:cNvPr id="14716" name="AutoShape 1404">
                <a:extLst>
                  <a:ext uri="{FF2B5EF4-FFF2-40B4-BE49-F238E27FC236}">
                    <a16:creationId xmlns:a16="http://schemas.microsoft.com/office/drawing/2014/main" id="{EDE7B73B-DF2C-499B-9A35-172DA7A52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115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17" name="AutoShape 1405">
                <a:extLst>
                  <a:ext uri="{FF2B5EF4-FFF2-40B4-BE49-F238E27FC236}">
                    <a16:creationId xmlns:a16="http://schemas.microsoft.com/office/drawing/2014/main" id="{6CAF30D0-D829-4891-AF46-5C4E645CA5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251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18" name="AutoShape 1406">
                <a:extLst>
                  <a:ext uri="{FF2B5EF4-FFF2-40B4-BE49-F238E27FC236}">
                    <a16:creationId xmlns:a16="http://schemas.microsoft.com/office/drawing/2014/main" id="{DF7A1B57-5754-451B-95DA-E565AC776D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388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19" name="AutoShape 1407">
                <a:extLst>
                  <a:ext uri="{FF2B5EF4-FFF2-40B4-BE49-F238E27FC236}">
                    <a16:creationId xmlns:a16="http://schemas.microsoft.com/office/drawing/2014/main" id="{5B51D65E-BB58-40BB-92B9-D64E8DA86F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115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0" name="AutoShape 1408">
                <a:extLst>
                  <a:ext uri="{FF2B5EF4-FFF2-40B4-BE49-F238E27FC236}">
                    <a16:creationId xmlns:a16="http://schemas.microsoft.com/office/drawing/2014/main" id="{BB9A5236-DB67-4664-97C0-0FD0AA6BA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251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1" name="AutoShape 1409">
                <a:extLst>
                  <a:ext uri="{FF2B5EF4-FFF2-40B4-BE49-F238E27FC236}">
                    <a16:creationId xmlns:a16="http://schemas.microsoft.com/office/drawing/2014/main" id="{4E7C6EB8-1369-4594-B64C-E0E830A957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388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2" name="AutoShape 1410">
                <a:extLst>
                  <a:ext uri="{FF2B5EF4-FFF2-40B4-BE49-F238E27FC236}">
                    <a16:creationId xmlns:a16="http://schemas.microsoft.com/office/drawing/2014/main" id="{3FA59FD0-E044-44DB-9B3D-4193D94DC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115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3" name="AutoShape 1411">
                <a:extLst>
                  <a:ext uri="{FF2B5EF4-FFF2-40B4-BE49-F238E27FC236}">
                    <a16:creationId xmlns:a16="http://schemas.microsoft.com/office/drawing/2014/main" id="{80AD3451-EF5E-4EB8-935B-D4A2316A2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251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4" name="AutoShape 1412">
                <a:extLst>
                  <a:ext uri="{FF2B5EF4-FFF2-40B4-BE49-F238E27FC236}">
                    <a16:creationId xmlns:a16="http://schemas.microsoft.com/office/drawing/2014/main" id="{E9FC7C90-0660-480F-BD41-3A4824FBC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388"/>
                <a:ext cx="91" cy="90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725" name="Group 1413">
              <a:extLst>
                <a:ext uri="{FF2B5EF4-FFF2-40B4-BE49-F238E27FC236}">
                  <a16:creationId xmlns:a16="http://schemas.microsoft.com/office/drawing/2014/main" id="{EB374DEF-4377-46C9-9907-5E28605615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9" y="1749"/>
              <a:ext cx="64" cy="115"/>
              <a:chOff x="1170" y="2339"/>
              <a:chExt cx="91" cy="115"/>
            </a:xfrm>
          </p:grpSpPr>
          <p:sp>
            <p:nvSpPr>
              <p:cNvPr id="14726" name="AutoShape 1414">
                <a:extLst>
                  <a:ext uri="{FF2B5EF4-FFF2-40B4-BE49-F238E27FC236}">
                    <a16:creationId xmlns:a16="http://schemas.microsoft.com/office/drawing/2014/main" id="{B0B68C47-CB34-4D11-B89F-16E9B7369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408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7" name="AutoShape 1415">
                <a:extLst>
                  <a:ext uri="{FF2B5EF4-FFF2-40B4-BE49-F238E27FC236}">
                    <a16:creationId xmlns:a16="http://schemas.microsoft.com/office/drawing/2014/main" id="{8E4FF3E1-BA10-4F41-85BD-B7F9BFEB9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339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33" name="AutoShape 1421">
              <a:extLst>
                <a:ext uri="{FF2B5EF4-FFF2-40B4-BE49-F238E27FC236}">
                  <a16:creationId xmlns:a16="http://schemas.microsoft.com/office/drawing/2014/main" id="{A2AF4642-77CD-470A-9F97-362BA28B2C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468" y="809"/>
              <a:ext cx="20" cy="17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34" name="Group 1422">
              <a:extLst>
                <a:ext uri="{FF2B5EF4-FFF2-40B4-BE49-F238E27FC236}">
                  <a16:creationId xmlns:a16="http://schemas.microsoft.com/office/drawing/2014/main" id="{08D33CC0-F895-471A-B7E0-743DD38F91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3" y="1706"/>
              <a:ext cx="45" cy="182"/>
              <a:chOff x="1170" y="2339"/>
              <a:chExt cx="91" cy="115"/>
            </a:xfrm>
          </p:grpSpPr>
          <p:sp>
            <p:nvSpPr>
              <p:cNvPr id="14735" name="AutoShape 1423">
                <a:extLst>
                  <a:ext uri="{FF2B5EF4-FFF2-40B4-BE49-F238E27FC236}">
                    <a16:creationId xmlns:a16="http://schemas.microsoft.com/office/drawing/2014/main" id="{E0618939-78EC-44B0-8E1D-8493B676F8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408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6" name="AutoShape 1424">
                <a:extLst>
                  <a:ext uri="{FF2B5EF4-FFF2-40B4-BE49-F238E27FC236}">
                    <a16:creationId xmlns:a16="http://schemas.microsoft.com/office/drawing/2014/main" id="{5061CB65-6162-4775-B0B3-6CEB924F8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339"/>
                <a:ext cx="91" cy="46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37" name="Rectangle 1425">
              <a:extLst>
                <a:ext uri="{FF2B5EF4-FFF2-40B4-BE49-F238E27FC236}">
                  <a16:creationId xmlns:a16="http://schemas.microsoft.com/office/drawing/2014/main" id="{250C4AE8-CDE4-4103-81E0-703F77EC2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6" y="2069"/>
              <a:ext cx="363" cy="137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6039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38" name="Group 1426">
              <a:extLst>
                <a:ext uri="{FF2B5EF4-FFF2-40B4-BE49-F238E27FC236}">
                  <a16:creationId xmlns:a16="http://schemas.microsoft.com/office/drawing/2014/main" id="{356DBA84-B815-4913-8A10-5D8762AA4E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5" y="1749"/>
              <a:ext cx="109" cy="117"/>
              <a:chOff x="4190" y="2339"/>
              <a:chExt cx="149" cy="117"/>
            </a:xfrm>
          </p:grpSpPr>
          <p:grpSp>
            <p:nvGrpSpPr>
              <p:cNvPr id="14739" name="Group 1427">
                <a:extLst>
                  <a:ext uri="{FF2B5EF4-FFF2-40B4-BE49-F238E27FC236}">
                    <a16:creationId xmlns:a16="http://schemas.microsoft.com/office/drawing/2014/main" id="{012FA127-58B9-4178-AE0B-A6B20DE817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75" y="2339"/>
                <a:ext cx="64" cy="115"/>
                <a:chOff x="1170" y="2339"/>
                <a:chExt cx="91" cy="115"/>
              </a:xfrm>
            </p:grpSpPr>
            <p:sp>
              <p:nvSpPr>
                <p:cNvPr id="14740" name="AutoShape 1428">
                  <a:extLst>
                    <a:ext uri="{FF2B5EF4-FFF2-40B4-BE49-F238E27FC236}">
                      <a16:creationId xmlns:a16="http://schemas.microsoft.com/office/drawing/2014/main" id="{4DEB6058-8AB6-4B80-A2E8-9DB94B1E19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0" y="2408"/>
                  <a:ext cx="91" cy="46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1" name="AutoShape 1429">
                  <a:extLst>
                    <a:ext uri="{FF2B5EF4-FFF2-40B4-BE49-F238E27FC236}">
                      <a16:creationId xmlns:a16="http://schemas.microsoft.com/office/drawing/2014/main" id="{09EB0752-777A-4738-8962-77FE5791A5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0" y="2339"/>
                  <a:ext cx="91" cy="46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42" name="Group 1430">
                <a:extLst>
                  <a:ext uri="{FF2B5EF4-FFF2-40B4-BE49-F238E27FC236}">
                    <a16:creationId xmlns:a16="http://schemas.microsoft.com/office/drawing/2014/main" id="{F5F7D972-C59D-43E8-8640-4D1311902AC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90" y="2341"/>
                <a:ext cx="64" cy="115"/>
                <a:chOff x="1170" y="2339"/>
                <a:chExt cx="91" cy="115"/>
              </a:xfrm>
            </p:grpSpPr>
            <p:sp>
              <p:nvSpPr>
                <p:cNvPr id="14743" name="AutoShape 1431">
                  <a:extLst>
                    <a:ext uri="{FF2B5EF4-FFF2-40B4-BE49-F238E27FC236}">
                      <a16:creationId xmlns:a16="http://schemas.microsoft.com/office/drawing/2014/main" id="{841ADB01-C266-461E-991B-50CEF7C443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0" y="2408"/>
                  <a:ext cx="91" cy="46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4" name="AutoShape 1432">
                  <a:extLst>
                    <a:ext uri="{FF2B5EF4-FFF2-40B4-BE49-F238E27FC236}">
                      <a16:creationId xmlns:a16="http://schemas.microsoft.com/office/drawing/2014/main" id="{A4D811B2-6A54-446A-89B0-B7A1D22A54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0" y="2339"/>
                  <a:ext cx="91" cy="46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4745" name="Group 1433">
              <a:extLst>
                <a:ext uri="{FF2B5EF4-FFF2-40B4-BE49-F238E27FC236}">
                  <a16:creationId xmlns:a16="http://schemas.microsoft.com/office/drawing/2014/main" id="{286398DE-9EFE-470F-A811-1498C59EF5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6" y="1750"/>
              <a:ext cx="92" cy="92"/>
              <a:chOff x="3981" y="2340"/>
              <a:chExt cx="92" cy="92"/>
            </a:xfrm>
          </p:grpSpPr>
          <p:sp>
            <p:nvSpPr>
              <p:cNvPr id="14746" name="Rectangle 1434">
                <a:extLst>
                  <a:ext uri="{FF2B5EF4-FFF2-40B4-BE49-F238E27FC236}">
                    <a16:creationId xmlns:a16="http://schemas.microsoft.com/office/drawing/2014/main" id="{8802594B-1917-4A39-B61D-7B60695B7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2387"/>
                <a:ext cx="91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47" name="AutoShape 1435">
                <a:extLst>
                  <a:ext uri="{FF2B5EF4-FFF2-40B4-BE49-F238E27FC236}">
                    <a16:creationId xmlns:a16="http://schemas.microsoft.com/office/drawing/2014/main" id="{CD76954F-7DBD-4C52-9EEE-AF241047CC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81" y="2340"/>
                <a:ext cx="91" cy="73"/>
              </a:xfrm>
              <a:prstGeom prst="octagon">
                <a:avLst>
                  <a:gd name="adj" fmla="val 2176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48" name="AutoShape 1436">
              <a:extLst>
                <a:ext uri="{FF2B5EF4-FFF2-40B4-BE49-F238E27FC236}">
                  <a16:creationId xmlns:a16="http://schemas.microsoft.com/office/drawing/2014/main" id="{DD21FB07-EA1D-410E-8F35-A167D8FFCB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7" y="1709"/>
              <a:ext cx="91" cy="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9" name="Rectangle 1437">
              <a:extLst>
                <a:ext uri="{FF2B5EF4-FFF2-40B4-BE49-F238E27FC236}">
                  <a16:creationId xmlns:a16="http://schemas.microsoft.com/office/drawing/2014/main" id="{B05E1020-0620-4EB9-A046-7B64BEF67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2069"/>
              <a:ext cx="1089" cy="13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50" name="Group 1438">
              <a:extLst>
                <a:ext uri="{FF2B5EF4-FFF2-40B4-BE49-F238E27FC236}">
                  <a16:creationId xmlns:a16="http://schemas.microsoft.com/office/drawing/2014/main" id="{6A70EB43-AE29-4328-B4DA-1B57A6443E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2" y="2024"/>
              <a:ext cx="1089" cy="333"/>
              <a:chOff x="4123" y="2614"/>
              <a:chExt cx="694" cy="333"/>
            </a:xfrm>
          </p:grpSpPr>
          <p:sp>
            <p:nvSpPr>
              <p:cNvPr id="14751" name="AutoShape 1439">
                <a:extLst>
                  <a:ext uri="{FF2B5EF4-FFF2-40B4-BE49-F238E27FC236}">
                    <a16:creationId xmlns:a16="http://schemas.microsoft.com/office/drawing/2014/main" id="{AF3CA7A2-E3B9-4A2D-A0C4-AF007DC750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123" y="2652"/>
                <a:ext cx="694" cy="295"/>
              </a:xfrm>
              <a:custGeom>
                <a:avLst/>
                <a:gdLst>
                  <a:gd name="G0" fmla="+- 2147 0 0"/>
                  <a:gd name="G1" fmla="+- 21600 0 2147"/>
                  <a:gd name="G2" fmla="*/ 2147 1 2"/>
                  <a:gd name="G3" fmla="+- 21600 0 G2"/>
                  <a:gd name="G4" fmla="+/ 2147 21600 2"/>
                  <a:gd name="G5" fmla="+/ G1 0 2"/>
                  <a:gd name="G6" fmla="*/ 21600 21600 2147"/>
                  <a:gd name="G7" fmla="*/ G6 1 2"/>
                  <a:gd name="G8" fmla="+- 21600 0 G7"/>
                  <a:gd name="G9" fmla="*/ 21600 1 2"/>
                  <a:gd name="G10" fmla="+- 2147 0 G9"/>
                  <a:gd name="G11" fmla="?: G10 G8 0"/>
                  <a:gd name="G12" fmla="?: G10 G7 21600"/>
                  <a:gd name="T0" fmla="*/ 20526 w 21600"/>
                  <a:gd name="T1" fmla="*/ 10800 h 21600"/>
                  <a:gd name="T2" fmla="*/ 10800 w 21600"/>
                  <a:gd name="T3" fmla="*/ 21600 h 21600"/>
                  <a:gd name="T4" fmla="*/ 1074 w 21600"/>
                  <a:gd name="T5" fmla="*/ 10800 h 21600"/>
                  <a:gd name="T6" fmla="*/ 10800 w 21600"/>
                  <a:gd name="T7" fmla="*/ 0 h 21600"/>
                  <a:gd name="T8" fmla="*/ 2874 w 21600"/>
                  <a:gd name="T9" fmla="*/ 2874 h 21600"/>
                  <a:gd name="T10" fmla="*/ 18726 w 21600"/>
                  <a:gd name="T11" fmla="*/ 1872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147" y="21600"/>
                    </a:lnTo>
                    <a:lnTo>
                      <a:pt x="194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52" name="Rectangle 1440">
                <a:extLst>
                  <a:ext uri="{FF2B5EF4-FFF2-40B4-BE49-F238E27FC236}">
                    <a16:creationId xmlns:a16="http://schemas.microsoft.com/office/drawing/2014/main" id="{78F975DC-E8CA-4172-944C-9E21B08E7F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3" y="2614"/>
                <a:ext cx="615" cy="134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53" name="Rectangle 1441">
              <a:extLst>
                <a:ext uri="{FF2B5EF4-FFF2-40B4-BE49-F238E27FC236}">
                  <a16:creationId xmlns:a16="http://schemas.microsoft.com/office/drawing/2014/main" id="{A47E227C-B678-44C6-8616-1804DF3DA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2" y="2090"/>
              <a:ext cx="331" cy="11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54" name="Group 1442">
              <a:extLst>
                <a:ext uri="{FF2B5EF4-FFF2-40B4-BE49-F238E27FC236}">
                  <a16:creationId xmlns:a16="http://schemas.microsoft.com/office/drawing/2014/main" id="{5F84C5E3-0E3C-4F92-8107-93ECEF76AA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25" y="2107"/>
              <a:ext cx="167" cy="81"/>
              <a:chOff x="5200" y="2697"/>
              <a:chExt cx="188" cy="104"/>
            </a:xfrm>
          </p:grpSpPr>
          <p:grpSp>
            <p:nvGrpSpPr>
              <p:cNvPr id="14755" name="Group 1443">
                <a:extLst>
                  <a:ext uri="{FF2B5EF4-FFF2-40B4-BE49-F238E27FC236}">
                    <a16:creationId xmlns:a16="http://schemas.microsoft.com/office/drawing/2014/main" id="{69535BF2-2D61-4667-A7A9-6D702DC0D0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00" y="2697"/>
                <a:ext cx="188" cy="44"/>
                <a:chOff x="5191" y="2910"/>
                <a:chExt cx="363" cy="82"/>
              </a:xfrm>
            </p:grpSpPr>
            <p:sp>
              <p:nvSpPr>
                <p:cNvPr id="14756" name="Rectangle 1444">
                  <a:extLst>
                    <a:ext uri="{FF2B5EF4-FFF2-40B4-BE49-F238E27FC236}">
                      <a16:creationId xmlns:a16="http://schemas.microsoft.com/office/drawing/2014/main" id="{D9547297-7DE3-47C4-882A-DC9D88E9B3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91" y="2910"/>
                  <a:ext cx="363" cy="82"/>
                </a:xfrm>
                <a:prstGeom prst="rect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0392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7" name="Rectangle 1445">
                  <a:extLst>
                    <a:ext uri="{FF2B5EF4-FFF2-40B4-BE49-F238E27FC236}">
                      <a16:creationId xmlns:a16="http://schemas.microsoft.com/office/drawing/2014/main" id="{962A4B9C-E17F-40CD-88BC-B5E3D73C05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07" y="2929"/>
                  <a:ext cx="331" cy="44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58" name="Group 1446">
                <a:extLst>
                  <a:ext uri="{FF2B5EF4-FFF2-40B4-BE49-F238E27FC236}">
                    <a16:creationId xmlns:a16="http://schemas.microsoft.com/office/drawing/2014/main" id="{F45E05F1-B053-4979-B19E-430C568FDD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00" y="2757"/>
                <a:ext cx="188" cy="44"/>
                <a:chOff x="5191" y="2910"/>
                <a:chExt cx="363" cy="82"/>
              </a:xfrm>
            </p:grpSpPr>
            <p:sp>
              <p:nvSpPr>
                <p:cNvPr id="14759" name="Rectangle 1447">
                  <a:extLst>
                    <a:ext uri="{FF2B5EF4-FFF2-40B4-BE49-F238E27FC236}">
                      <a16:creationId xmlns:a16="http://schemas.microsoft.com/office/drawing/2014/main" id="{87412232-4BA2-431E-95DE-86A5F83748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91" y="2910"/>
                  <a:ext cx="363" cy="82"/>
                </a:xfrm>
                <a:prstGeom prst="rect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0392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0" name="Rectangle 1448">
                  <a:extLst>
                    <a:ext uri="{FF2B5EF4-FFF2-40B4-BE49-F238E27FC236}">
                      <a16:creationId xmlns:a16="http://schemas.microsoft.com/office/drawing/2014/main" id="{83EF2A12-EFC5-4F63-AA53-DFE99503E8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07" y="2929"/>
                  <a:ext cx="331" cy="44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4761" name="Group 1449">
              <a:extLst>
                <a:ext uri="{FF2B5EF4-FFF2-40B4-BE49-F238E27FC236}">
                  <a16:creationId xmlns:a16="http://schemas.microsoft.com/office/drawing/2014/main" id="{7EECE309-C1BE-40AF-9103-935A9491DF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28" y="2162"/>
              <a:ext cx="85" cy="24"/>
              <a:chOff x="5336" y="2833"/>
              <a:chExt cx="113" cy="44"/>
            </a:xfrm>
          </p:grpSpPr>
          <p:grpSp>
            <p:nvGrpSpPr>
              <p:cNvPr id="14762" name="Group 1450">
                <a:extLst>
                  <a:ext uri="{FF2B5EF4-FFF2-40B4-BE49-F238E27FC236}">
                    <a16:creationId xmlns:a16="http://schemas.microsoft.com/office/drawing/2014/main" id="{2897AD9D-3FF4-4C9B-946D-BEB6D34DD3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36" y="2833"/>
                <a:ext cx="113" cy="44"/>
                <a:chOff x="5191" y="2910"/>
                <a:chExt cx="363" cy="82"/>
              </a:xfrm>
            </p:grpSpPr>
            <p:sp>
              <p:nvSpPr>
                <p:cNvPr id="14763" name="Rectangle 1451">
                  <a:extLst>
                    <a:ext uri="{FF2B5EF4-FFF2-40B4-BE49-F238E27FC236}">
                      <a16:creationId xmlns:a16="http://schemas.microsoft.com/office/drawing/2014/main" id="{27B7BA08-4C75-4CAC-833E-8FE7C49722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91" y="2910"/>
                  <a:ext cx="363" cy="82"/>
                </a:xfrm>
                <a:prstGeom prst="rect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0392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4" name="Rectangle 1452">
                  <a:extLst>
                    <a:ext uri="{FF2B5EF4-FFF2-40B4-BE49-F238E27FC236}">
                      <a16:creationId xmlns:a16="http://schemas.microsoft.com/office/drawing/2014/main" id="{4ACE1527-B2B9-4D8A-9C7A-100CF347BC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07" y="2929"/>
                  <a:ext cx="331" cy="44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765" name="Rectangle 1453">
                <a:extLst>
                  <a:ext uri="{FF2B5EF4-FFF2-40B4-BE49-F238E27FC236}">
                    <a16:creationId xmlns:a16="http://schemas.microsoft.com/office/drawing/2014/main" id="{A31211B7-FCFF-4A72-A638-D62D4FDF78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7" y="2840"/>
                <a:ext cx="90" cy="13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769" name="Group 1457">
            <a:extLst>
              <a:ext uri="{FF2B5EF4-FFF2-40B4-BE49-F238E27FC236}">
                <a16:creationId xmlns:a16="http://schemas.microsoft.com/office/drawing/2014/main" id="{A3675B12-3020-44BB-95B5-EA506DD0132D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3141663"/>
            <a:ext cx="1439862" cy="862012"/>
            <a:chOff x="1351" y="845"/>
            <a:chExt cx="2631" cy="1574"/>
          </a:xfrm>
        </p:grpSpPr>
        <p:sp>
          <p:nvSpPr>
            <p:cNvPr id="14770" name="AutoShape 1458">
              <a:extLst>
                <a:ext uri="{FF2B5EF4-FFF2-40B4-BE49-F238E27FC236}">
                  <a16:creationId xmlns:a16="http://schemas.microsoft.com/office/drawing/2014/main" id="{34249DC3-BC0E-45CD-89C6-D6C4A3AC0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205"/>
              <a:ext cx="2631" cy="182"/>
            </a:xfrm>
            <a:custGeom>
              <a:avLst/>
              <a:gdLst>
                <a:gd name="G0" fmla="+- 1471 0 0"/>
                <a:gd name="G1" fmla="+- 21600 0 1471"/>
                <a:gd name="G2" fmla="*/ 1471 1 2"/>
                <a:gd name="G3" fmla="+- 21600 0 G2"/>
                <a:gd name="G4" fmla="+/ 1471 21600 2"/>
                <a:gd name="G5" fmla="+/ G1 0 2"/>
                <a:gd name="G6" fmla="*/ 21600 21600 1471"/>
                <a:gd name="G7" fmla="*/ G6 1 2"/>
                <a:gd name="G8" fmla="+- 21600 0 G7"/>
                <a:gd name="G9" fmla="*/ 21600 1 2"/>
                <a:gd name="G10" fmla="+- 1471 0 G9"/>
                <a:gd name="G11" fmla="?: G10 G8 0"/>
                <a:gd name="G12" fmla="?: G10 G7 21600"/>
                <a:gd name="T0" fmla="*/ 20864 w 21600"/>
                <a:gd name="T1" fmla="*/ 10800 h 21600"/>
                <a:gd name="T2" fmla="*/ 10800 w 21600"/>
                <a:gd name="T3" fmla="*/ 21600 h 21600"/>
                <a:gd name="T4" fmla="*/ 736 w 21600"/>
                <a:gd name="T5" fmla="*/ 10800 h 21600"/>
                <a:gd name="T6" fmla="*/ 10800 w 21600"/>
                <a:gd name="T7" fmla="*/ 0 h 21600"/>
                <a:gd name="T8" fmla="*/ 2536 w 21600"/>
                <a:gd name="T9" fmla="*/ 2536 h 21600"/>
                <a:gd name="T10" fmla="*/ 19064 w 21600"/>
                <a:gd name="T11" fmla="*/ 190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71" y="21600"/>
                  </a:lnTo>
                  <a:lnTo>
                    <a:pt x="20129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1" name="AutoShape 1459">
              <a:extLst>
                <a:ext uri="{FF2B5EF4-FFF2-40B4-BE49-F238E27FC236}">
                  <a16:creationId xmlns:a16="http://schemas.microsoft.com/office/drawing/2014/main" id="{5DAA98B3-6A98-41F3-8361-168649F01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2327"/>
              <a:ext cx="2268" cy="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2" name="Rectangle 1460">
              <a:extLst>
                <a:ext uri="{FF2B5EF4-FFF2-40B4-BE49-F238E27FC236}">
                  <a16:creationId xmlns:a16="http://schemas.microsoft.com/office/drawing/2014/main" id="{7F7E6E9A-E303-47F8-9E13-04D030022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2115"/>
              <a:ext cx="1723" cy="30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34902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3" name="AutoShape 1461">
              <a:extLst>
                <a:ext uri="{FF2B5EF4-FFF2-40B4-BE49-F238E27FC236}">
                  <a16:creationId xmlns:a16="http://schemas.microsoft.com/office/drawing/2014/main" id="{4D0482AB-9CE6-4F26-A7FB-626081938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389"/>
              <a:ext cx="2631" cy="726"/>
            </a:xfrm>
            <a:prstGeom prst="roundRect">
              <a:avLst>
                <a:gd name="adj" fmla="val 6750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4" name="Rectangle 1462">
              <a:extLst>
                <a:ext uri="{FF2B5EF4-FFF2-40B4-BE49-F238E27FC236}">
                  <a16:creationId xmlns:a16="http://schemas.microsoft.com/office/drawing/2014/main" id="{B78759FF-C400-4178-9E15-B04CC7A92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842"/>
              <a:ext cx="2631" cy="36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5" name="AutoShape 1463">
              <a:extLst>
                <a:ext uri="{FF2B5EF4-FFF2-40B4-BE49-F238E27FC236}">
                  <a16:creationId xmlns:a16="http://schemas.microsoft.com/office/drawing/2014/main" id="{3CB7167A-9BB1-4A18-9AB2-16D0802FF54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396" y="1298"/>
              <a:ext cx="2540" cy="91"/>
            </a:xfrm>
            <a:custGeom>
              <a:avLst/>
              <a:gdLst>
                <a:gd name="G0" fmla="+- 2695 0 0"/>
                <a:gd name="G1" fmla="+- 21600 0 2695"/>
                <a:gd name="G2" fmla="*/ 2695 1 2"/>
                <a:gd name="G3" fmla="+- 21600 0 G2"/>
                <a:gd name="G4" fmla="+/ 2695 21600 2"/>
                <a:gd name="G5" fmla="+/ G1 0 2"/>
                <a:gd name="G6" fmla="*/ 21600 21600 2695"/>
                <a:gd name="G7" fmla="*/ G6 1 2"/>
                <a:gd name="G8" fmla="+- 21600 0 G7"/>
                <a:gd name="G9" fmla="*/ 21600 1 2"/>
                <a:gd name="G10" fmla="+- 2695 0 G9"/>
                <a:gd name="G11" fmla="?: G10 G8 0"/>
                <a:gd name="G12" fmla="?: G10 G7 21600"/>
                <a:gd name="T0" fmla="*/ 20252 w 21600"/>
                <a:gd name="T1" fmla="*/ 10800 h 21600"/>
                <a:gd name="T2" fmla="*/ 10800 w 21600"/>
                <a:gd name="T3" fmla="*/ 21600 h 21600"/>
                <a:gd name="T4" fmla="*/ 1348 w 21600"/>
                <a:gd name="T5" fmla="*/ 10800 h 21600"/>
                <a:gd name="T6" fmla="*/ 10800 w 21600"/>
                <a:gd name="T7" fmla="*/ 0 h 21600"/>
                <a:gd name="T8" fmla="*/ 3148 w 21600"/>
                <a:gd name="T9" fmla="*/ 3148 h 21600"/>
                <a:gd name="T10" fmla="*/ 18452 w 21600"/>
                <a:gd name="T11" fmla="*/ 184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695" y="21600"/>
                  </a:lnTo>
                  <a:lnTo>
                    <a:pt x="1890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1C1C1C"/>
                </a:gs>
                <a:gs pos="50000">
                  <a:srgbClr val="1C1C1C">
                    <a:gamma/>
                    <a:tint val="72941"/>
                    <a:invGamma/>
                  </a:srgbClr>
                </a:gs>
                <a:gs pos="100000">
                  <a:srgbClr val="1C1C1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6" name="Rectangle 1464">
              <a:extLst>
                <a:ext uri="{FF2B5EF4-FFF2-40B4-BE49-F238E27FC236}">
                  <a16:creationId xmlns:a16="http://schemas.microsoft.com/office/drawing/2014/main" id="{272CFFE3-7948-4020-AAF3-423F0F7D8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845"/>
              <a:ext cx="680" cy="499"/>
            </a:xfrm>
            <a:prstGeom prst="rect">
              <a:avLst/>
            </a:pr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5000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7" name="Rectangle 1465">
              <a:extLst>
                <a:ext uri="{FF2B5EF4-FFF2-40B4-BE49-F238E27FC236}">
                  <a16:creationId xmlns:a16="http://schemas.microsoft.com/office/drawing/2014/main" id="{A719E128-227B-437D-AD78-3F467AA456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890"/>
              <a:ext cx="590" cy="363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100000">
                  <a:srgbClr val="99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8" name="Rectangle 1466">
              <a:extLst>
                <a:ext uri="{FF2B5EF4-FFF2-40B4-BE49-F238E27FC236}">
                  <a16:creationId xmlns:a16="http://schemas.microsoft.com/office/drawing/2014/main" id="{7E36B902-CED2-4081-AC99-E066824AE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1298"/>
              <a:ext cx="680" cy="91"/>
            </a:xfrm>
            <a:prstGeom prst="rect">
              <a:avLst/>
            </a:pr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9" name="Rectangle 1467">
              <a:extLst>
                <a:ext uri="{FF2B5EF4-FFF2-40B4-BE49-F238E27FC236}">
                  <a16:creationId xmlns:a16="http://schemas.microsoft.com/office/drawing/2014/main" id="{1802E02D-6C0B-404F-BBD4-E61287958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389"/>
              <a:ext cx="1905" cy="77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0" name="Rectangle 1468">
              <a:extLst>
                <a:ext uri="{FF2B5EF4-FFF2-40B4-BE49-F238E27FC236}">
                  <a16:creationId xmlns:a16="http://schemas.microsoft.com/office/drawing/2014/main" id="{B558EA27-00F7-49A2-A158-DC46B570A0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389"/>
              <a:ext cx="1905" cy="45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1" name="AutoShape 1469">
              <a:extLst>
                <a:ext uri="{FF2B5EF4-FFF2-40B4-BE49-F238E27FC236}">
                  <a16:creationId xmlns:a16="http://schemas.microsoft.com/office/drawing/2014/main" id="{61AE4703-2408-47A9-A056-D899F9406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2" y="1434"/>
              <a:ext cx="908" cy="46"/>
            </a:xfrm>
            <a:custGeom>
              <a:avLst/>
              <a:gdLst>
                <a:gd name="G0" fmla="+- 2783 0 0"/>
                <a:gd name="G1" fmla="+- 21600 0 2783"/>
                <a:gd name="G2" fmla="*/ 2783 1 2"/>
                <a:gd name="G3" fmla="+- 21600 0 G2"/>
                <a:gd name="G4" fmla="+/ 2783 21600 2"/>
                <a:gd name="G5" fmla="+/ G1 0 2"/>
                <a:gd name="G6" fmla="*/ 21600 21600 2783"/>
                <a:gd name="G7" fmla="*/ G6 1 2"/>
                <a:gd name="G8" fmla="+- 21600 0 G7"/>
                <a:gd name="G9" fmla="*/ 21600 1 2"/>
                <a:gd name="G10" fmla="+- 2783 0 G9"/>
                <a:gd name="G11" fmla="?: G10 G8 0"/>
                <a:gd name="G12" fmla="?: G10 G7 21600"/>
                <a:gd name="T0" fmla="*/ 20208 w 21600"/>
                <a:gd name="T1" fmla="*/ 10800 h 21600"/>
                <a:gd name="T2" fmla="*/ 10800 w 21600"/>
                <a:gd name="T3" fmla="*/ 21600 h 21600"/>
                <a:gd name="T4" fmla="*/ 1392 w 21600"/>
                <a:gd name="T5" fmla="*/ 10800 h 21600"/>
                <a:gd name="T6" fmla="*/ 10800 w 21600"/>
                <a:gd name="T7" fmla="*/ 0 h 21600"/>
                <a:gd name="T8" fmla="*/ 3192 w 21600"/>
                <a:gd name="T9" fmla="*/ 3192 h 21600"/>
                <a:gd name="T10" fmla="*/ 18408 w 21600"/>
                <a:gd name="T11" fmla="*/ 1840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83" y="21600"/>
                  </a:lnTo>
                  <a:lnTo>
                    <a:pt x="1881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2" name="Rectangle 1470">
              <a:extLst>
                <a:ext uri="{FF2B5EF4-FFF2-40B4-BE49-F238E27FC236}">
                  <a16:creationId xmlns:a16="http://schemas.microsoft.com/office/drawing/2014/main" id="{C2C78078-3883-439C-ACB6-5544025BCA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1797"/>
              <a:ext cx="362" cy="90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3" name="Rectangle 1471">
              <a:extLst>
                <a:ext uri="{FF2B5EF4-FFF2-40B4-BE49-F238E27FC236}">
                  <a16:creationId xmlns:a16="http://schemas.microsoft.com/office/drawing/2014/main" id="{3044F51F-D985-45D0-B375-1B2BABFB2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389"/>
              <a:ext cx="13" cy="8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4" name="Rectangle 1472">
              <a:extLst>
                <a:ext uri="{FF2B5EF4-FFF2-40B4-BE49-F238E27FC236}">
                  <a16:creationId xmlns:a16="http://schemas.microsoft.com/office/drawing/2014/main" id="{2A82D6FB-A789-4735-B780-E1D075D643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1389"/>
              <a:ext cx="13" cy="8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5" name="AutoShape 1473">
              <a:extLst>
                <a:ext uri="{FF2B5EF4-FFF2-40B4-BE49-F238E27FC236}">
                  <a16:creationId xmlns:a16="http://schemas.microsoft.com/office/drawing/2014/main" id="{C8F21E6D-3930-401F-A1D5-519321863C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2160"/>
              <a:ext cx="1723" cy="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6" name="AutoShape 1474">
              <a:extLst>
                <a:ext uri="{FF2B5EF4-FFF2-40B4-BE49-F238E27FC236}">
                  <a16:creationId xmlns:a16="http://schemas.microsoft.com/office/drawing/2014/main" id="{C62A1E09-C004-4D91-9992-EBD332E11F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341"/>
              <a:ext cx="1815" cy="4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7" name="Rectangle 1475">
              <a:extLst>
                <a:ext uri="{FF2B5EF4-FFF2-40B4-BE49-F238E27FC236}">
                  <a16:creationId xmlns:a16="http://schemas.microsoft.com/office/drawing/2014/main" id="{3C2D5ECB-ADF1-45FF-820C-62C009F7B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1389"/>
              <a:ext cx="227" cy="816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8" name="Rectangle 1476">
              <a:extLst>
                <a:ext uri="{FF2B5EF4-FFF2-40B4-BE49-F238E27FC236}">
                  <a16:creationId xmlns:a16="http://schemas.microsoft.com/office/drawing/2014/main" id="{DA95383C-28AB-44C5-A62A-8FA1D33074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389"/>
              <a:ext cx="227" cy="81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9" name="AutoShape 1477">
              <a:extLst>
                <a:ext uri="{FF2B5EF4-FFF2-40B4-BE49-F238E27FC236}">
                  <a16:creationId xmlns:a16="http://schemas.microsoft.com/office/drawing/2014/main" id="{26761BEB-3385-4688-BEEC-B7E1D24839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658" y="445"/>
              <a:ext cx="18" cy="190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90" name="Group 1478">
              <a:extLst>
                <a:ext uri="{FF2B5EF4-FFF2-40B4-BE49-F238E27FC236}">
                  <a16:creationId xmlns:a16="http://schemas.microsoft.com/office/drawing/2014/main" id="{E374E147-1A86-4034-9EA9-B3C8D1BA8A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4" y="1298"/>
              <a:ext cx="181" cy="91"/>
              <a:chOff x="2394" y="1298"/>
              <a:chExt cx="181" cy="91"/>
            </a:xfrm>
          </p:grpSpPr>
          <p:sp>
            <p:nvSpPr>
              <p:cNvPr id="14791" name="Oval 1479">
                <a:extLst>
                  <a:ext uri="{FF2B5EF4-FFF2-40B4-BE49-F238E27FC236}">
                    <a16:creationId xmlns:a16="http://schemas.microsoft.com/office/drawing/2014/main" id="{CBC9C918-D402-4D9F-9BA5-3954BD468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1298"/>
                <a:ext cx="181" cy="91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725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92" name="Oval 1480">
                <a:extLst>
                  <a:ext uri="{FF2B5EF4-FFF2-40B4-BE49-F238E27FC236}">
                    <a16:creationId xmlns:a16="http://schemas.microsoft.com/office/drawing/2014/main" id="{7C855504-F681-4BC9-8878-F1C45CE3A9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417" y="1307"/>
                <a:ext cx="136" cy="73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725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793" name="Group 1481">
              <a:extLst>
                <a:ext uri="{FF2B5EF4-FFF2-40B4-BE49-F238E27FC236}">
                  <a16:creationId xmlns:a16="http://schemas.microsoft.com/office/drawing/2014/main" id="{A00A467D-0EE0-41E7-B797-FA41C896F7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8" y="1298"/>
              <a:ext cx="181" cy="91"/>
              <a:chOff x="2394" y="1298"/>
              <a:chExt cx="181" cy="91"/>
            </a:xfrm>
          </p:grpSpPr>
          <p:sp>
            <p:nvSpPr>
              <p:cNvPr id="14794" name="Oval 1482">
                <a:extLst>
                  <a:ext uri="{FF2B5EF4-FFF2-40B4-BE49-F238E27FC236}">
                    <a16:creationId xmlns:a16="http://schemas.microsoft.com/office/drawing/2014/main" id="{15728817-6449-4525-B216-BF7F57EC49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1298"/>
                <a:ext cx="181" cy="91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725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95" name="Oval 1483">
                <a:extLst>
                  <a:ext uri="{FF2B5EF4-FFF2-40B4-BE49-F238E27FC236}">
                    <a16:creationId xmlns:a16="http://schemas.microsoft.com/office/drawing/2014/main" id="{FACC8112-5579-41BC-A464-DFF63BD7C3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417" y="1307"/>
                <a:ext cx="136" cy="73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725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796" name="Group 1484">
              <a:extLst>
                <a:ext uri="{FF2B5EF4-FFF2-40B4-BE49-F238E27FC236}">
                  <a16:creationId xmlns:a16="http://schemas.microsoft.com/office/drawing/2014/main" id="{D0C4BD74-A08E-4B70-8F01-0880326D04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2" y="1298"/>
              <a:ext cx="181" cy="91"/>
              <a:chOff x="2394" y="1298"/>
              <a:chExt cx="181" cy="91"/>
            </a:xfrm>
          </p:grpSpPr>
          <p:sp>
            <p:nvSpPr>
              <p:cNvPr id="14797" name="Oval 1485">
                <a:extLst>
                  <a:ext uri="{FF2B5EF4-FFF2-40B4-BE49-F238E27FC236}">
                    <a16:creationId xmlns:a16="http://schemas.microsoft.com/office/drawing/2014/main" id="{B8BB597C-C214-4F4F-851B-BB02362EB7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1298"/>
                <a:ext cx="181" cy="91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725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98" name="Oval 1486">
                <a:extLst>
                  <a:ext uri="{FF2B5EF4-FFF2-40B4-BE49-F238E27FC236}">
                    <a16:creationId xmlns:a16="http://schemas.microsoft.com/office/drawing/2014/main" id="{BFBE5046-06B2-4132-A445-0B65EEE33F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417" y="1307"/>
                <a:ext cx="136" cy="73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725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799" name="Group 1487">
            <a:extLst>
              <a:ext uri="{FF2B5EF4-FFF2-40B4-BE49-F238E27FC236}">
                <a16:creationId xmlns:a16="http://schemas.microsoft.com/office/drawing/2014/main" id="{D0E95F4C-D9E3-44DD-B7C4-22CE488692DA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3035300"/>
            <a:ext cx="1441450" cy="1042988"/>
            <a:chOff x="1351" y="981"/>
            <a:chExt cx="2132" cy="1542"/>
          </a:xfrm>
        </p:grpSpPr>
        <p:sp>
          <p:nvSpPr>
            <p:cNvPr id="14800" name="Rectangle 1488">
              <a:extLst>
                <a:ext uri="{FF2B5EF4-FFF2-40B4-BE49-F238E27FC236}">
                  <a16:creationId xmlns:a16="http://schemas.microsoft.com/office/drawing/2014/main" id="{B362CA72-985E-4170-AED3-6C26AB72B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1842"/>
              <a:ext cx="1496" cy="1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1" name="AutoShape 1489">
              <a:extLst>
                <a:ext uri="{FF2B5EF4-FFF2-40B4-BE49-F238E27FC236}">
                  <a16:creationId xmlns:a16="http://schemas.microsoft.com/office/drawing/2014/main" id="{88C4901E-0062-4AC1-A5A3-288A7E465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933"/>
              <a:ext cx="2132" cy="3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>
                    <a:gamma/>
                    <a:tint val="85882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2" name="Rectangle 1490">
              <a:extLst>
                <a:ext uri="{FF2B5EF4-FFF2-40B4-BE49-F238E27FC236}">
                  <a16:creationId xmlns:a16="http://schemas.microsoft.com/office/drawing/2014/main" id="{E2C7214B-5B19-46BE-A820-35F1523032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205"/>
              <a:ext cx="2132" cy="18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3" name="AutoShape 1491">
              <a:extLst>
                <a:ext uri="{FF2B5EF4-FFF2-40B4-BE49-F238E27FC236}">
                  <a16:creationId xmlns:a16="http://schemas.microsoft.com/office/drawing/2014/main" id="{6666C74B-156A-4BFB-BF35-20DEF176E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387"/>
              <a:ext cx="2132" cy="91"/>
            </a:xfrm>
            <a:custGeom>
              <a:avLst/>
              <a:gdLst>
                <a:gd name="G0" fmla="+- 952 0 0"/>
                <a:gd name="G1" fmla="+- 21600 0 952"/>
                <a:gd name="G2" fmla="*/ 952 1 2"/>
                <a:gd name="G3" fmla="+- 21600 0 G2"/>
                <a:gd name="G4" fmla="+/ 952 21600 2"/>
                <a:gd name="G5" fmla="+/ G1 0 2"/>
                <a:gd name="G6" fmla="*/ 21600 21600 952"/>
                <a:gd name="G7" fmla="*/ G6 1 2"/>
                <a:gd name="G8" fmla="+- 21600 0 G7"/>
                <a:gd name="G9" fmla="*/ 21600 1 2"/>
                <a:gd name="G10" fmla="+- 952 0 G9"/>
                <a:gd name="G11" fmla="?: G10 G8 0"/>
                <a:gd name="G12" fmla="?: G10 G7 21600"/>
                <a:gd name="T0" fmla="*/ 21124 w 21600"/>
                <a:gd name="T1" fmla="*/ 10800 h 21600"/>
                <a:gd name="T2" fmla="*/ 10800 w 21600"/>
                <a:gd name="T3" fmla="*/ 21600 h 21600"/>
                <a:gd name="T4" fmla="*/ 476 w 21600"/>
                <a:gd name="T5" fmla="*/ 10800 h 21600"/>
                <a:gd name="T6" fmla="*/ 10800 w 21600"/>
                <a:gd name="T7" fmla="*/ 0 h 21600"/>
                <a:gd name="T8" fmla="*/ 2276 w 21600"/>
                <a:gd name="T9" fmla="*/ 2276 h 21600"/>
                <a:gd name="T10" fmla="*/ 19324 w 21600"/>
                <a:gd name="T11" fmla="*/ 1932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952" y="21600"/>
                  </a:lnTo>
                  <a:lnTo>
                    <a:pt x="2064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4" name="AutoShape 1492">
              <a:extLst>
                <a:ext uri="{FF2B5EF4-FFF2-40B4-BE49-F238E27FC236}">
                  <a16:creationId xmlns:a16="http://schemas.microsoft.com/office/drawing/2014/main" id="{44EB79A6-3AFB-4FD9-A622-E9DCE9C58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933"/>
              <a:ext cx="1270" cy="408"/>
            </a:xfrm>
            <a:prstGeom prst="roundRect">
              <a:avLst>
                <a:gd name="adj" fmla="val 45954"/>
              </a:avLst>
            </a:prstGeom>
            <a:solidFill>
              <a:schemeClr val="tx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5" name="Rectangle 1493">
              <a:extLst>
                <a:ext uri="{FF2B5EF4-FFF2-40B4-BE49-F238E27FC236}">
                  <a16:creationId xmlns:a16="http://schemas.microsoft.com/office/drawing/2014/main" id="{481659D8-625C-4D01-854C-851AA3AA98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115"/>
              <a:ext cx="2132" cy="9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7451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6" name="AutoShape 1494">
              <a:extLst>
                <a:ext uri="{FF2B5EF4-FFF2-40B4-BE49-F238E27FC236}">
                  <a16:creationId xmlns:a16="http://schemas.microsoft.com/office/drawing/2014/main" id="{76F65516-B37C-43CF-9027-D52918D22F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2160"/>
              <a:ext cx="1451" cy="272"/>
            </a:xfrm>
            <a:prstGeom prst="roundRect">
              <a:avLst>
                <a:gd name="adj" fmla="val 27204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7" name="AutoShape 1495">
              <a:extLst>
                <a:ext uri="{FF2B5EF4-FFF2-40B4-BE49-F238E27FC236}">
                  <a16:creationId xmlns:a16="http://schemas.microsoft.com/office/drawing/2014/main" id="{E4A84C4B-324C-4140-87FB-BE1309C1F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933"/>
              <a:ext cx="362" cy="91"/>
            </a:xfrm>
            <a:prstGeom prst="roundRect">
              <a:avLst>
                <a:gd name="adj" fmla="val 27204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8" name="Rectangle 1496">
              <a:extLst>
                <a:ext uri="{FF2B5EF4-FFF2-40B4-BE49-F238E27FC236}">
                  <a16:creationId xmlns:a16="http://schemas.microsoft.com/office/drawing/2014/main" id="{4DF8E122-1B55-4EE2-8175-9FC2AEC8D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1842"/>
              <a:ext cx="136" cy="91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9" name="Rectangle 1497">
              <a:extLst>
                <a:ext uri="{FF2B5EF4-FFF2-40B4-BE49-F238E27FC236}">
                  <a16:creationId xmlns:a16="http://schemas.microsoft.com/office/drawing/2014/main" id="{C9F343CC-30C6-4B24-9511-4AB78E020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842"/>
              <a:ext cx="136" cy="91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0" name="AutoShape 1498">
              <a:extLst>
                <a:ext uri="{FF2B5EF4-FFF2-40B4-BE49-F238E27FC236}">
                  <a16:creationId xmlns:a16="http://schemas.microsoft.com/office/drawing/2014/main" id="{963E2402-E0E7-42CE-BBA9-23653C3D8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1678" cy="907"/>
            </a:xfrm>
            <a:prstGeom prst="roundRect">
              <a:avLst>
                <a:gd name="adj" fmla="val 9454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1" name="Rectangle 1499">
              <a:extLst>
                <a:ext uri="{FF2B5EF4-FFF2-40B4-BE49-F238E27FC236}">
                  <a16:creationId xmlns:a16="http://schemas.microsoft.com/office/drawing/2014/main" id="{255C2DE2-6B7D-4C3B-AB70-700117F823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389"/>
              <a:ext cx="272" cy="136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2" name="AutoShape 1500">
              <a:extLst>
                <a:ext uri="{FF2B5EF4-FFF2-40B4-BE49-F238E27FC236}">
                  <a16:creationId xmlns:a16="http://schemas.microsoft.com/office/drawing/2014/main" id="{68973891-E2AC-4B12-8ECE-B73EAAA0D4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94" y="997"/>
              <a:ext cx="1638" cy="256"/>
            </a:xfrm>
            <a:prstGeom prst="roundRect">
              <a:avLst>
                <a:gd name="adj" fmla="val 3861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3" name="Rectangle 1501">
              <a:extLst>
                <a:ext uri="{FF2B5EF4-FFF2-40B4-BE49-F238E27FC236}">
                  <a16:creationId xmlns:a16="http://schemas.microsoft.com/office/drawing/2014/main" id="{D2FE6FA7-B6E3-4296-AF60-56ABBDC18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2228"/>
              <a:ext cx="159" cy="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4" name="Rectangle 1502">
              <a:extLst>
                <a:ext uri="{FF2B5EF4-FFF2-40B4-BE49-F238E27FC236}">
                  <a16:creationId xmlns:a16="http://schemas.microsoft.com/office/drawing/2014/main" id="{376EAF78-3B92-42CD-9F86-2B7554248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205"/>
              <a:ext cx="1361" cy="1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15" name="Group 1503">
              <a:extLst>
                <a:ext uri="{FF2B5EF4-FFF2-40B4-BE49-F238E27FC236}">
                  <a16:creationId xmlns:a16="http://schemas.microsoft.com/office/drawing/2014/main" id="{A3E11E00-0382-4395-98E6-478009F090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9" y="2296"/>
              <a:ext cx="1451" cy="227"/>
              <a:chOff x="1805" y="2296"/>
              <a:chExt cx="1090" cy="249"/>
            </a:xfrm>
          </p:grpSpPr>
          <p:sp>
            <p:nvSpPr>
              <p:cNvPr id="14816" name="AutoShape 1504">
                <a:extLst>
                  <a:ext uri="{FF2B5EF4-FFF2-40B4-BE49-F238E27FC236}">
                    <a16:creationId xmlns:a16="http://schemas.microsoft.com/office/drawing/2014/main" id="{CDB5001E-7496-408D-9B15-804647D812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805" y="2296"/>
                <a:ext cx="1090" cy="227"/>
              </a:xfrm>
              <a:custGeom>
                <a:avLst/>
                <a:gdLst>
                  <a:gd name="G0" fmla="+- 1070 0 0"/>
                  <a:gd name="G1" fmla="+- 21600 0 1070"/>
                  <a:gd name="G2" fmla="*/ 1070 1 2"/>
                  <a:gd name="G3" fmla="+- 21600 0 G2"/>
                  <a:gd name="G4" fmla="+/ 1070 21600 2"/>
                  <a:gd name="G5" fmla="+/ G1 0 2"/>
                  <a:gd name="G6" fmla="*/ 21600 21600 1070"/>
                  <a:gd name="G7" fmla="*/ G6 1 2"/>
                  <a:gd name="G8" fmla="+- 21600 0 G7"/>
                  <a:gd name="G9" fmla="*/ 21600 1 2"/>
                  <a:gd name="G10" fmla="+- 1070 0 G9"/>
                  <a:gd name="G11" fmla="?: G10 G8 0"/>
                  <a:gd name="G12" fmla="?: G10 G7 21600"/>
                  <a:gd name="T0" fmla="*/ 21065 w 21600"/>
                  <a:gd name="T1" fmla="*/ 10800 h 21600"/>
                  <a:gd name="T2" fmla="*/ 10800 w 21600"/>
                  <a:gd name="T3" fmla="*/ 21600 h 21600"/>
                  <a:gd name="T4" fmla="*/ 535 w 21600"/>
                  <a:gd name="T5" fmla="*/ 10800 h 21600"/>
                  <a:gd name="T6" fmla="*/ 10800 w 21600"/>
                  <a:gd name="T7" fmla="*/ 0 h 21600"/>
                  <a:gd name="T8" fmla="*/ 2335 w 21600"/>
                  <a:gd name="T9" fmla="*/ 2335 h 21600"/>
                  <a:gd name="T10" fmla="*/ 19265 w 21600"/>
                  <a:gd name="T11" fmla="*/ 1926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70" y="21600"/>
                    </a:lnTo>
                    <a:lnTo>
                      <a:pt x="2053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817" name="Group 1505">
                <a:extLst>
                  <a:ext uri="{FF2B5EF4-FFF2-40B4-BE49-F238E27FC236}">
                    <a16:creationId xmlns:a16="http://schemas.microsoft.com/office/drawing/2014/main" id="{5FE15ACC-CEAA-4302-8E99-AC244A2FAC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2523"/>
                <a:ext cx="1090" cy="22"/>
                <a:chOff x="897" y="2115"/>
                <a:chExt cx="1044" cy="45"/>
              </a:xfrm>
            </p:grpSpPr>
            <p:sp>
              <p:nvSpPr>
                <p:cNvPr id="14818" name="Rectangle 1506">
                  <a:extLst>
                    <a:ext uri="{FF2B5EF4-FFF2-40B4-BE49-F238E27FC236}">
                      <a16:creationId xmlns:a16="http://schemas.microsoft.com/office/drawing/2014/main" id="{26BFCAE4-4791-495D-8227-170BF0D687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7" y="2115"/>
                  <a:ext cx="1044" cy="44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50000">
                      <a:srgbClr val="333333">
                        <a:gamma/>
                        <a:tint val="7372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19" name="Rectangle 1507">
                  <a:extLst>
                    <a:ext uri="{FF2B5EF4-FFF2-40B4-BE49-F238E27FC236}">
                      <a16:creationId xmlns:a16="http://schemas.microsoft.com/office/drawing/2014/main" id="{132AC54B-0449-4B64-94C5-F46B229393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2115"/>
                  <a:ext cx="226" cy="4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820" name="Rectangle 1508">
              <a:extLst>
                <a:ext uri="{FF2B5EF4-FFF2-40B4-BE49-F238E27FC236}">
                  <a16:creationId xmlns:a16="http://schemas.microsoft.com/office/drawing/2014/main" id="{4B7A6701-960C-4747-B7EF-A9CEDA280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251"/>
              <a:ext cx="91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2941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1" name="Rectangle 1509">
              <a:extLst>
                <a:ext uri="{FF2B5EF4-FFF2-40B4-BE49-F238E27FC236}">
                  <a16:creationId xmlns:a16="http://schemas.microsoft.com/office/drawing/2014/main" id="{4FA639B8-B404-4039-8F6A-E7DD0704E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3" y="2251"/>
              <a:ext cx="91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2941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2" name="Rectangle 1510">
              <a:extLst>
                <a:ext uri="{FF2B5EF4-FFF2-40B4-BE49-F238E27FC236}">
                  <a16:creationId xmlns:a16="http://schemas.microsoft.com/office/drawing/2014/main" id="{11EA1F70-4184-4F9C-8053-5E01FBB8B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8" y="2251"/>
              <a:ext cx="91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2941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3" name="Rectangle 1511">
              <a:extLst>
                <a:ext uri="{FF2B5EF4-FFF2-40B4-BE49-F238E27FC236}">
                  <a16:creationId xmlns:a16="http://schemas.microsoft.com/office/drawing/2014/main" id="{39FDE4B8-A947-4F89-BB7C-3D708B3EB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3" y="2251"/>
              <a:ext cx="91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2941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4" name="Rectangle 1512">
              <a:extLst>
                <a:ext uri="{FF2B5EF4-FFF2-40B4-BE49-F238E27FC236}">
                  <a16:creationId xmlns:a16="http://schemas.microsoft.com/office/drawing/2014/main" id="{4C278C57-0B38-415F-A0C7-D4C92663E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2251"/>
              <a:ext cx="91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2941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5" name="AutoShape 1513">
              <a:extLst>
                <a:ext uri="{FF2B5EF4-FFF2-40B4-BE49-F238E27FC236}">
                  <a16:creationId xmlns:a16="http://schemas.microsoft.com/office/drawing/2014/main" id="{0BD7894D-6471-4F48-8DF7-A9B6609D36C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94" y="1026"/>
              <a:ext cx="45" cy="204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826" name="Group 1514">
            <a:extLst>
              <a:ext uri="{FF2B5EF4-FFF2-40B4-BE49-F238E27FC236}">
                <a16:creationId xmlns:a16="http://schemas.microsoft.com/office/drawing/2014/main" id="{A63FC7B2-B9F3-47A1-938F-C67DF5BBE52C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5229225"/>
            <a:ext cx="1441450" cy="731838"/>
            <a:chOff x="1351" y="663"/>
            <a:chExt cx="2767" cy="1406"/>
          </a:xfrm>
        </p:grpSpPr>
        <p:sp>
          <p:nvSpPr>
            <p:cNvPr id="14827" name="AutoShape 1515">
              <a:extLst>
                <a:ext uri="{FF2B5EF4-FFF2-40B4-BE49-F238E27FC236}">
                  <a16:creationId xmlns:a16="http://schemas.microsoft.com/office/drawing/2014/main" id="{1E5BED3E-79B3-4765-802C-D5300794A2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663"/>
              <a:ext cx="2131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89020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8902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8" name="Rectangle 1516">
              <a:extLst>
                <a:ext uri="{FF2B5EF4-FFF2-40B4-BE49-F238E27FC236}">
                  <a16:creationId xmlns:a16="http://schemas.microsoft.com/office/drawing/2014/main" id="{0D971FF8-35B3-4346-B238-FC97570C3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071"/>
              <a:ext cx="2767" cy="63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57255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9" name="Rectangle 1517">
              <a:extLst>
                <a:ext uri="{FF2B5EF4-FFF2-40B4-BE49-F238E27FC236}">
                  <a16:creationId xmlns:a16="http://schemas.microsoft.com/office/drawing/2014/main" id="{6B1CBA36-6254-454E-A92D-AAFB535DAE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90"/>
              <a:ext cx="2767" cy="181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8902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0" name="AutoShape 1518">
              <a:extLst>
                <a:ext uri="{FF2B5EF4-FFF2-40B4-BE49-F238E27FC236}">
                  <a16:creationId xmlns:a16="http://schemas.microsoft.com/office/drawing/2014/main" id="{446E58A6-D091-44D7-9619-6CE8E0603A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706"/>
              <a:ext cx="2767" cy="363"/>
            </a:xfrm>
            <a:custGeom>
              <a:avLst/>
              <a:gdLst>
                <a:gd name="G0" fmla="+- 1436 0 0"/>
                <a:gd name="G1" fmla="+- 21600 0 1436"/>
                <a:gd name="G2" fmla="*/ 1436 1 2"/>
                <a:gd name="G3" fmla="+- 21600 0 G2"/>
                <a:gd name="G4" fmla="+/ 1436 21600 2"/>
                <a:gd name="G5" fmla="+/ G1 0 2"/>
                <a:gd name="G6" fmla="*/ 21600 21600 1436"/>
                <a:gd name="G7" fmla="*/ G6 1 2"/>
                <a:gd name="G8" fmla="+- 21600 0 G7"/>
                <a:gd name="G9" fmla="*/ 21600 1 2"/>
                <a:gd name="G10" fmla="+- 1436 0 G9"/>
                <a:gd name="G11" fmla="?: G10 G8 0"/>
                <a:gd name="G12" fmla="?: G10 G7 21600"/>
                <a:gd name="T0" fmla="*/ 20882 w 21600"/>
                <a:gd name="T1" fmla="*/ 10800 h 21600"/>
                <a:gd name="T2" fmla="*/ 10800 w 21600"/>
                <a:gd name="T3" fmla="*/ 21600 h 21600"/>
                <a:gd name="T4" fmla="*/ 718 w 21600"/>
                <a:gd name="T5" fmla="*/ 10800 h 21600"/>
                <a:gd name="T6" fmla="*/ 10800 w 21600"/>
                <a:gd name="T7" fmla="*/ 0 h 21600"/>
                <a:gd name="T8" fmla="*/ 2518 w 21600"/>
                <a:gd name="T9" fmla="*/ 2518 h 21600"/>
                <a:gd name="T10" fmla="*/ 19082 w 21600"/>
                <a:gd name="T11" fmla="*/ 1908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36" y="21600"/>
                  </a:lnTo>
                  <a:lnTo>
                    <a:pt x="201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1" name="AutoShape 1519">
              <a:extLst>
                <a:ext uri="{FF2B5EF4-FFF2-40B4-BE49-F238E27FC236}">
                  <a16:creationId xmlns:a16="http://schemas.microsoft.com/office/drawing/2014/main" id="{FE37EC2D-C089-4CFB-9328-D613267C08D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351" y="709"/>
              <a:ext cx="2767" cy="181"/>
            </a:xfrm>
            <a:custGeom>
              <a:avLst/>
              <a:gdLst>
                <a:gd name="G0" fmla="+- 2537 0 0"/>
                <a:gd name="G1" fmla="+- 21600 0 2537"/>
                <a:gd name="G2" fmla="*/ 2537 1 2"/>
                <a:gd name="G3" fmla="+- 21600 0 G2"/>
                <a:gd name="G4" fmla="+/ 2537 21600 2"/>
                <a:gd name="G5" fmla="+/ G1 0 2"/>
                <a:gd name="G6" fmla="*/ 21600 21600 2537"/>
                <a:gd name="G7" fmla="*/ G6 1 2"/>
                <a:gd name="G8" fmla="+- 21600 0 G7"/>
                <a:gd name="G9" fmla="*/ 21600 1 2"/>
                <a:gd name="G10" fmla="+- 2537 0 G9"/>
                <a:gd name="G11" fmla="?: G10 G8 0"/>
                <a:gd name="G12" fmla="?: G10 G7 21600"/>
                <a:gd name="T0" fmla="*/ 20331 w 21600"/>
                <a:gd name="T1" fmla="*/ 10800 h 21600"/>
                <a:gd name="T2" fmla="*/ 10800 w 21600"/>
                <a:gd name="T3" fmla="*/ 21600 h 21600"/>
                <a:gd name="T4" fmla="*/ 1269 w 21600"/>
                <a:gd name="T5" fmla="*/ 10800 h 21600"/>
                <a:gd name="T6" fmla="*/ 10800 w 21600"/>
                <a:gd name="T7" fmla="*/ 0 h 21600"/>
                <a:gd name="T8" fmla="*/ 3069 w 21600"/>
                <a:gd name="T9" fmla="*/ 3069 h 21600"/>
                <a:gd name="T10" fmla="*/ 18531 w 21600"/>
                <a:gd name="T11" fmla="*/ 185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537" y="21600"/>
                  </a:lnTo>
                  <a:lnTo>
                    <a:pt x="1906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2" name="Rectangle 1520">
              <a:extLst>
                <a:ext uri="{FF2B5EF4-FFF2-40B4-BE49-F238E27FC236}">
                  <a16:creationId xmlns:a16="http://schemas.microsoft.com/office/drawing/2014/main" id="{1E5AD650-9F35-47A7-9A88-DBCC801F7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1"/>
              <a:ext cx="1859" cy="998"/>
            </a:xfrm>
            <a:prstGeom prst="rect">
              <a:avLst/>
            </a:prstGeom>
            <a:noFill/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3" name="Rectangle 1521">
              <a:extLst>
                <a:ext uri="{FF2B5EF4-FFF2-40B4-BE49-F238E27FC236}">
                  <a16:creationId xmlns:a16="http://schemas.microsoft.com/office/drawing/2014/main" id="{989E4A99-EF9E-439E-84E9-BA4DC11A8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979"/>
              <a:ext cx="1859" cy="90"/>
            </a:xfrm>
            <a:prstGeom prst="rect">
              <a:avLst/>
            </a:prstGeom>
            <a:noFill/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4" name="AutoShape 1522">
              <a:extLst>
                <a:ext uri="{FF2B5EF4-FFF2-40B4-BE49-F238E27FC236}">
                  <a16:creationId xmlns:a16="http://schemas.microsoft.com/office/drawing/2014/main" id="{78CDFD68-7066-4E9F-B904-EDCA104F41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1525"/>
              <a:ext cx="227" cy="454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5" name="AutoShape 1523">
              <a:extLst>
                <a:ext uri="{FF2B5EF4-FFF2-40B4-BE49-F238E27FC236}">
                  <a16:creationId xmlns:a16="http://schemas.microsoft.com/office/drawing/2014/main" id="{8DDF9803-0423-48B8-975A-36D5031A749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485" y="2007"/>
              <a:ext cx="499" cy="62"/>
            </a:xfrm>
            <a:custGeom>
              <a:avLst/>
              <a:gdLst>
                <a:gd name="G0" fmla="+- 2537 0 0"/>
                <a:gd name="G1" fmla="+- 21600 0 2537"/>
                <a:gd name="G2" fmla="*/ 2537 1 2"/>
                <a:gd name="G3" fmla="+- 21600 0 G2"/>
                <a:gd name="G4" fmla="+/ 2537 21600 2"/>
                <a:gd name="G5" fmla="+/ G1 0 2"/>
                <a:gd name="G6" fmla="*/ 21600 21600 2537"/>
                <a:gd name="G7" fmla="*/ G6 1 2"/>
                <a:gd name="G8" fmla="+- 21600 0 G7"/>
                <a:gd name="G9" fmla="*/ 21600 1 2"/>
                <a:gd name="G10" fmla="+- 2537 0 G9"/>
                <a:gd name="G11" fmla="?: G10 G8 0"/>
                <a:gd name="G12" fmla="?: G10 G7 21600"/>
                <a:gd name="T0" fmla="*/ 20331 w 21600"/>
                <a:gd name="T1" fmla="*/ 10800 h 21600"/>
                <a:gd name="T2" fmla="*/ 10800 w 21600"/>
                <a:gd name="T3" fmla="*/ 21600 h 21600"/>
                <a:gd name="T4" fmla="*/ 1269 w 21600"/>
                <a:gd name="T5" fmla="*/ 10800 h 21600"/>
                <a:gd name="T6" fmla="*/ 10800 w 21600"/>
                <a:gd name="T7" fmla="*/ 0 h 21600"/>
                <a:gd name="T8" fmla="*/ 3069 w 21600"/>
                <a:gd name="T9" fmla="*/ 3069 h 21600"/>
                <a:gd name="T10" fmla="*/ 18531 w 21600"/>
                <a:gd name="T11" fmla="*/ 185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537" y="21600"/>
                  </a:lnTo>
                  <a:lnTo>
                    <a:pt x="1906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902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6" name="AutoShape 1524">
              <a:extLst>
                <a:ext uri="{FF2B5EF4-FFF2-40B4-BE49-F238E27FC236}">
                  <a16:creationId xmlns:a16="http://schemas.microsoft.com/office/drawing/2014/main" id="{611E8082-89AE-4B9D-B614-5669B075EE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979"/>
              <a:ext cx="136" cy="90"/>
            </a:xfrm>
            <a:prstGeom prst="roundRect">
              <a:avLst>
                <a:gd name="adj" fmla="val 28889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411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7" name="AutoShape 1525">
              <a:extLst>
                <a:ext uri="{FF2B5EF4-FFF2-40B4-BE49-F238E27FC236}">
                  <a16:creationId xmlns:a16="http://schemas.microsoft.com/office/drawing/2014/main" id="{898B1AB8-01DE-447C-8221-0DA392D53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1026"/>
              <a:ext cx="726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411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8" name="AutoShape 1526">
              <a:extLst>
                <a:ext uri="{FF2B5EF4-FFF2-40B4-BE49-F238E27FC236}">
                  <a16:creationId xmlns:a16="http://schemas.microsoft.com/office/drawing/2014/main" id="{2F667928-DF50-4693-BB2A-33372BC3A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2" y="1049"/>
              <a:ext cx="68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0980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9" name="Rectangle 1527">
              <a:extLst>
                <a:ext uri="{FF2B5EF4-FFF2-40B4-BE49-F238E27FC236}">
                  <a16:creationId xmlns:a16="http://schemas.microsoft.com/office/drawing/2014/main" id="{2C249F7F-BED2-4F19-8B8C-B2108FFB3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1389"/>
              <a:ext cx="317" cy="91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40" name="AutoShape 1528">
              <a:extLst>
                <a:ext uri="{FF2B5EF4-FFF2-40B4-BE49-F238E27FC236}">
                  <a16:creationId xmlns:a16="http://schemas.microsoft.com/office/drawing/2014/main" id="{DDEAF141-1B6C-4782-9672-E735DBFB9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935"/>
              <a:ext cx="90" cy="77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41" name="AutoShape 1529">
              <a:extLst>
                <a:ext uri="{FF2B5EF4-FFF2-40B4-BE49-F238E27FC236}">
                  <a16:creationId xmlns:a16="http://schemas.microsoft.com/office/drawing/2014/main" id="{15DECC79-F949-4D32-970B-252B62A7C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935"/>
              <a:ext cx="90" cy="77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42" name="AutoShape 1530">
              <a:extLst>
                <a:ext uri="{FF2B5EF4-FFF2-40B4-BE49-F238E27FC236}">
                  <a16:creationId xmlns:a16="http://schemas.microsoft.com/office/drawing/2014/main" id="{0383001B-C455-495A-B393-AC07AAB78A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2" y="1507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43" name="Group 1531">
              <a:extLst>
                <a:ext uri="{FF2B5EF4-FFF2-40B4-BE49-F238E27FC236}">
                  <a16:creationId xmlns:a16="http://schemas.microsoft.com/office/drawing/2014/main" id="{DC928401-9F48-4582-93BC-2737D2FDB4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4" y="732"/>
              <a:ext cx="440" cy="83"/>
              <a:chOff x="2304" y="732"/>
              <a:chExt cx="498" cy="136"/>
            </a:xfrm>
          </p:grpSpPr>
          <p:sp>
            <p:nvSpPr>
              <p:cNvPr id="14844" name="AutoShape 1532">
                <a:extLst>
                  <a:ext uri="{FF2B5EF4-FFF2-40B4-BE49-F238E27FC236}">
                    <a16:creationId xmlns:a16="http://schemas.microsoft.com/office/drawing/2014/main" id="{3268D05C-B41C-40AD-B4B3-A489388F17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304" y="732"/>
                <a:ext cx="498" cy="136"/>
              </a:xfrm>
              <a:custGeom>
                <a:avLst/>
                <a:gdLst>
                  <a:gd name="G0" fmla="+- 1778 0 0"/>
                  <a:gd name="G1" fmla="+- 21600 0 1778"/>
                  <a:gd name="G2" fmla="*/ 1778 1 2"/>
                  <a:gd name="G3" fmla="+- 21600 0 G2"/>
                  <a:gd name="G4" fmla="+/ 1778 21600 2"/>
                  <a:gd name="G5" fmla="+/ G1 0 2"/>
                  <a:gd name="G6" fmla="*/ 21600 21600 1778"/>
                  <a:gd name="G7" fmla="*/ G6 1 2"/>
                  <a:gd name="G8" fmla="+- 21600 0 G7"/>
                  <a:gd name="G9" fmla="*/ 21600 1 2"/>
                  <a:gd name="G10" fmla="+- 1778 0 G9"/>
                  <a:gd name="G11" fmla="?: G10 G8 0"/>
                  <a:gd name="G12" fmla="?: G10 G7 21600"/>
                  <a:gd name="T0" fmla="*/ 20711 w 21600"/>
                  <a:gd name="T1" fmla="*/ 10800 h 21600"/>
                  <a:gd name="T2" fmla="*/ 10800 w 21600"/>
                  <a:gd name="T3" fmla="*/ 21600 h 21600"/>
                  <a:gd name="T4" fmla="*/ 889 w 21600"/>
                  <a:gd name="T5" fmla="*/ 10800 h 21600"/>
                  <a:gd name="T6" fmla="*/ 10800 w 21600"/>
                  <a:gd name="T7" fmla="*/ 0 h 21600"/>
                  <a:gd name="T8" fmla="*/ 2689 w 21600"/>
                  <a:gd name="T9" fmla="*/ 2689 h 21600"/>
                  <a:gd name="T10" fmla="*/ 18911 w 21600"/>
                  <a:gd name="T11" fmla="*/ 1891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78" y="21600"/>
                    </a:lnTo>
                    <a:lnTo>
                      <a:pt x="198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5" name="AutoShape 1533">
                <a:extLst>
                  <a:ext uri="{FF2B5EF4-FFF2-40B4-BE49-F238E27FC236}">
                    <a16:creationId xmlns:a16="http://schemas.microsoft.com/office/drawing/2014/main" id="{7DF662C5-8E6F-470C-9E38-BF47A81768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326" y="748"/>
                <a:ext cx="452" cy="102"/>
              </a:xfrm>
              <a:custGeom>
                <a:avLst/>
                <a:gdLst>
                  <a:gd name="G0" fmla="+- 1778 0 0"/>
                  <a:gd name="G1" fmla="+- 21600 0 1778"/>
                  <a:gd name="G2" fmla="*/ 1778 1 2"/>
                  <a:gd name="G3" fmla="+- 21600 0 G2"/>
                  <a:gd name="G4" fmla="+/ 1778 21600 2"/>
                  <a:gd name="G5" fmla="+/ G1 0 2"/>
                  <a:gd name="G6" fmla="*/ 21600 21600 1778"/>
                  <a:gd name="G7" fmla="*/ G6 1 2"/>
                  <a:gd name="G8" fmla="+- 21600 0 G7"/>
                  <a:gd name="G9" fmla="*/ 21600 1 2"/>
                  <a:gd name="G10" fmla="+- 1778 0 G9"/>
                  <a:gd name="G11" fmla="?: G10 G8 0"/>
                  <a:gd name="G12" fmla="?: G10 G7 21600"/>
                  <a:gd name="T0" fmla="*/ 20711 w 21600"/>
                  <a:gd name="T1" fmla="*/ 10800 h 21600"/>
                  <a:gd name="T2" fmla="*/ 10800 w 21600"/>
                  <a:gd name="T3" fmla="*/ 21600 h 21600"/>
                  <a:gd name="T4" fmla="*/ 889 w 21600"/>
                  <a:gd name="T5" fmla="*/ 10800 h 21600"/>
                  <a:gd name="T6" fmla="*/ 10800 w 21600"/>
                  <a:gd name="T7" fmla="*/ 0 h 21600"/>
                  <a:gd name="T8" fmla="*/ 2689 w 21600"/>
                  <a:gd name="T9" fmla="*/ 2689 h 21600"/>
                  <a:gd name="T10" fmla="*/ 18911 w 21600"/>
                  <a:gd name="T11" fmla="*/ 1891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78" y="21600"/>
                    </a:lnTo>
                    <a:lnTo>
                      <a:pt x="198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46" name="Group 1534">
              <a:extLst>
                <a:ext uri="{FF2B5EF4-FFF2-40B4-BE49-F238E27FC236}">
                  <a16:creationId xmlns:a16="http://schemas.microsoft.com/office/drawing/2014/main" id="{3BD5A650-951D-43A8-B630-C64AA5D2C7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2" y="738"/>
              <a:ext cx="247" cy="61"/>
              <a:chOff x="2782" y="738"/>
              <a:chExt cx="226" cy="91"/>
            </a:xfrm>
          </p:grpSpPr>
          <p:sp>
            <p:nvSpPr>
              <p:cNvPr id="14847" name="Oval 1535">
                <a:extLst>
                  <a:ext uri="{FF2B5EF4-FFF2-40B4-BE49-F238E27FC236}">
                    <a16:creationId xmlns:a16="http://schemas.microsoft.com/office/drawing/2014/main" id="{C877F392-DBA9-41BA-8865-9AF9F312EB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2" y="738"/>
                <a:ext cx="226" cy="90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8" name="Oval 1536">
                <a:extLst>
                  <a:ext uri="{FF2B5EF4-FFF2-40B4-BE49-F238E27FC236}">
                    <a16:creationId xmlns:a16="http://schemas.microsoft.com/office/drawing/2014/main" id="{1DA2CFD4-DA8E-4B90-8E28-1BE6591C5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802" y="754"/>
                <a:ext cx="186" cy="75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49" name="Group 1537">
              <a:extLst>
                <a:ext uri="{FF2B5EF4-FFF2-40B4-BE49-F238E27FC236}">
                  <a16:creationId xmlns:a16="http://schemas.microsoft.com/office/drawing/2014/main" id="{96FDE91D-A000-4C32-9502-B974F9A9DD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47" y="836"/>
              <a:ext cx="771" cy="44"/>
              <a:chOff x="2213" y="845"/>
              <a:chExt cx="771" cy="90"/>
            </a:xfrm>
          </p:grpSpPr>
          <p:sp>
            <p:nvSpPr>
              <p:cNvPr id="14850" name="AutoShape 1538">
                <a:extLst>
                  <a:ext uri="{FF2B5EF4-FFF2-40B4-BE49-F238E27FC236}">
                    <a16:creationId xmlns:a16="http://schemas.microsoft.com/office/drawing/2014/main" id="{9373F515-7E4C-4A4B-B9D4-742F9C100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845"/>
                <a:ext cx="771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51" name="AutoShape 1539">
                <a:extLst>
                  <a:ext uri="{FF2B5EF4-FFF2-40B4-BE49-F238E27FC236}">
                    <a16:creationId xmlns:a16="http://schemas.microsoft.com/office/drawing/2014/main" id="{AE717855-3C78-4D1A-B26A-245E4EC2BC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860"/>
                <a:ext cx="227" cy="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52" name="AutoShape 1540">
                <a:extLst>
                  <a:ext uri="{FF2B5EF4-FFF2-40B4-BE49-F238E27FC236}">
                    <a16:creationId xmlns:a16="http://schemas.microsoft.com/office/drawing/2014/main" id="{A3915B22-2C4E-42D5-88BD-648501D54B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860"/>
                <a:ext cx="227" cy="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53" name="AutoShape 1541">
                <a:extLst>
                  <a:ext uri="{FF2B5EF4-FFF2-40B4-BE49-F238E27FC236}">
                    <a16:creationId xmlns:a16="http://schemas.microsoft.com/office/drawing/2014/main" id="{3390FE1A-B31E-4E46-8FE4-E50E17943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860"/>
                <a:ext cx="227" cy="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54" name="Group 1542">
              <a:extLst>
                <a:ext uri="{FF2B5EF4-FFF2-40B4-BE49-F238E27FC236}">
                  <a16:creationId xmlns:a16="http://schemas.microsoft.com/office/drawing/2014/main" id="{C54B0629-FAE6-426E-BDF6-31944489E6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43" y="730"/>
              <a:ext cx="383" cy="136"/>
              <a:chOff x="4209" y="663"/>
              <a:chExt cx="680" cy="363"/>
            </a:xfrm>
          </p:grpSpPr>
          <p:sp>
            <p:nvSpPr>
              <p:cNvPr id="14855" name="AutoShape 1543">
                <a:extLst>
                  <a:ext uri="{FF2B5EF4-FFF2-40B4-BE49-F238E27FC236}">
                    <a16:creationId xmlns:a16="http://schemas.microsoft.com/office/drawing/2014/main" id="{43E46B03-2F19-4049-9025-759EB4715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663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56" name="AutoShape 1544">
                <a:extLst>
                  <a:ext uri="{FF2B5EF4-FFF2-40B4-BE49-F238E27FC236}">
                    <a16:creationId xmlns:a16="http://schemas.microsoft.com/office/drawing/2014/main" id="{A17998C7-C4CF-4070-8BBC-B2BCD1371E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663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57" name="AutoShape 1545">
                <a:extLst>
                  <a:ext uri="{FF2B5EF4-FFF2-40B4-BE49-F238E27FC236}">
                    <a16:creationId xmlns:a16="http://schemas.microsoft.com/office/drawing/2014/main" id="{37DEE9C9-4B71-497C-A3A7-F3280BA97B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663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58" name="AutoShape 1546">
                <a:extLst>
                  <a:ext uri="{FF2B5EF4-FFF2-40B4-BE49-F238E27FC236}">
                    <a16:creationId xmlns:a16="http://schemas.microsoft.com/office/drawing/2014/main" id="{A6566EBF-92C9-429A-A5CC-C620720B6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754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59" name="AutoShape 1547">
                <a:extLst>
                  <a:ext uri="{FF2B5EF4-FFF2-40B4-BE49-F238E27FC236}">
                    <a16:creationId xmlns:a16="http://schemas.microsoft.com/office/drawing/2014/main" id="{890F74E8-0D4B-4F53-852C-0CB2E14C60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754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60" name="AutoShape 1548">
                <a:extLst>
                  <a:ext uri="{FF2B5EF4-FFF2-40B4-BE49-F238E27FC236}">
                    <a16:creationId xmlns:a16="http://schemas.microsoft.com/office/drawing/2014/main" id="{98E67221-1BF5-4398-BDCB-1545180EBA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7" y="754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61" name="AutoShape 1549">
                <a:extLst>
                  <a:ext uri="{FF2B5EF4-FFF2-40B4-BE49-F238E27FC236}">
                    <a16:creationId xmlns:a16="http://schemas.microsoft.com/office/drawing/2014/main" id="{BBB012E8-0587-4695-B549-433EBAC77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0" y="845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62" name="AutoShape 1550">
                <a:extLst>
                  <a:ext uri="{FF2B5EF4-FFF2-40B4-BE49-F238E27FC236}">
                    <a16:creationId xmlns:a16="http://schemas.microsoft.com/office/drawing/2014/main" id="{A173B619-2635-4925-A799-C37B0E08B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845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63" name="AutoShape 1551">
                <a:extLst>
                  <a:ext uri="{FF2B5EF4-FFF2-40B4-BE49-F238E27FC236}">
                    <a16:creationId xmlns:a16="http://schemas.microsoft.com/office/drawing/2014/main" id="{DF4BE7D6-39B5-41DE-830B-1D369C2B20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3" y="845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64" name="AutoShape 1552">
                <a:extLst>
                  <a:ext uri="{FF2B5EF4-FFF2-40B4-BE49-F238E27FC236}">
                    <a16:creationId xmlns:a16="http://schemas.microsoft.com/office/drawing/2014/main" id="{5524701C-AEC8-43AC-BC08-3312D007B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935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65" name="AutoShape 1553">
                <a:extLst>
                  <a:ext uri="{FF2B5EF4-FFF2-40B4-BE49-F238E27FC236}">
                    <a16:creationId xmlns:a16="http://schemas.microsoft.com/office/drawing/2014/main" id="{7B8643E6-9B4E-471C-A74B-46DFAFF1A0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6" y="935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66" name="AutoShape 1554">
                <a:extLst>
                  <a:ext uri="{FF2B5EF4-FFF2-40B4-BE49-F238E27FC236}">
                    <a16:creationId xmlns:a16="http://schemas.microsoft.com/office/drawing/2014/main" id="{48868150-B775-40F7-81C1-F296A44E3A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8" y="935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67" name="Group 1555">
              <a:extLst>
                <a:ext uri="{FF2B5EF4-FFF2-40B4-BE49-F238E27FC236}">
                  <a16:creationId xmlns:a16="http://schemas.microsoft.com/office/drawing/2014/main" id="{6FB81E68-F029-45B0-B2A1-EFB21F9954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754"/>
              <a:ext cx="245" cy="103"/>
              <a:chOff x="4753" y="1117"/>
              <a:chExt cx="283" cy="143"/>
            </a:xfrm>
          </p:grpSpPr>
          <p:sp>
            <p:nvSpPr>
              <p:cNvPr id="14868" name="AutoShape 1556">
                <a:extLst>
                  <a:ext uri="{FF2B5EF4-FFF2-40B4-BE49-F238E27FC236}">
                    <a16:creationId xmlns:a16="http://schemas.microsoft.com/office/drawing/2014/main" id="{CD4FF938-ABB5-431C-88F0-15E92BBA14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910" y="1117"/>
                <a:ext cx="126" cy="6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69" name="AutoShape 1557">
                <a:extLst>
                  <a:ext uri="{FF2B5EF4-FFF2-40B4-BE49-F238E27FC236}">
                    <a16:creationId xmlns:a16="http://schemas.microsoft.com/office/drawing/2014/main" id="{13CFF97C-AF63-46AB-865E-63B0DE128B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785" y="1117"/>
                <a:ext cx="125" cy="6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70" name="AutoShape 1558">
                <a:extLst>
                  <a:ext uri="{FF2B5EF4-FFF2-40B4-BE49-F238E27FC236}">
                    <a16:creationId xmlns:a16="http://schemas.microsoft.com/office/drawing/2014/main" id="{815F3900-3063-468D-97FC-CCECFE5C12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880" y="1196"/>
                <a:ext cx="125" cy="6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71" name="AutoShape 1559">
                <a:extLst>
                  <a:ext uri="{FF2B5EF4-FFF2-40B4-BE49-F238E27FC236}">
                    <a16:creationId xmlns:a16="http://schemas.microsoft.com/office/drawing/2014/main" id="{41DD7908-4DD3-4A04-A989-572401003C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753" y="1196"/>
                <a:ext cx="126" cy="6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72" name="Group 1560">
              <a:extLst>
                <a:ext uri="{FF2B5EF4-FFF2-40B4-BE49-F238E27FC236}">
                  <a16:creationId xmlns:a16="http://schemas.microsoft.com/office/drawing/2014/main" id="{53896C53-B2AD-48CB-9758-F1F78501E8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43" y="738"/>
              <a:ext cx="179" cy="136"/>
              <a:chOff x="4481" y="1071"/>
              <a:chExt cx="179" cy="136"/>
            </a:xfrm>
          </p:grpSpPr>
          <p:sp>
            <p:nvSpPr>
              <p:cNvPr id="14873" name="AutoShape 1561">
                <a:extLst>
                  <a:ext uri="{FF2B5EF4-FFF2-40B4-BE49-F238E27FC236}">
                    <a16:creationId xmlns:a16="http://schemas.microsoft.com/office/drawing/2014/main" id="{9958B3DE-DFB2-4C36-9EC4-78D2A69D97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1071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74" name="AutoShape 1562">
                <a:extLst>
                  <a:ext uri="{FF2B5EF4-FFF2-40B4-BE49-F238E27FC236}">
                    <a16:creationId xmlns:a16="http://schemas.microsoft.com/office/drawing/2014/main" id="{EFDCE9C3-75BC-4A25-8406-795602EA55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0" y="1122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75" name="AutoShape 1563">
                <a:extLst>
                  <a:ext uri="{FF2B5EF4-FFF2-40B4-BE49-F238E27FC236}">
                    <a16:creationId xmlns:a16="http://schemas.microsoft.com/office/drawing/2014/main" id="{BA208104-1C1D-4DEA-9CF4-28445B5555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8" y="1173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76" name="Group 1564">
              <a:extLst>
                <a:ext uri="{FF2B5EF4-FFF2-40B4-BE49-F238E27FC236}">
                  <a16:creationId xmlns:a16="http://schemas.microsoft.com/office/drawing/2014/main" id="{4FA43E31-E1DD-42C3-A4E1-699F678B569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684" y="750"/>
              <a:ext cx="69" cy="106"/>
              <a:chOff x="4481" y="1071"/>
              <a:chExt cx="179" cy="136"/>
            </a:xfrm>
          </p:grpSpPr>
          <p:sp>
            <p:nvSpPr>
              <p:cNvPr id="14877" name="AutoShape 1565">
                <a:extLst>
                  <a:ext uri="{FF2B5EF4-FFF2-40B4-BE49-F238E27FC236}">
                    <a16:creationId xmlns:a16="http://schemas.microsoft.com/office/drawing/2014/main" id="{4BC7DBBF-F3F3-49AF-8B71-624B73D988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1071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78" name="AutoShape 1566">
                <a:extLst>
                  <a:ext uri="{FF2B5EF4-FFF2-40B4-BE49-F238E27FC236}">
                    <a16:creationId xmlns:a16="http://schemas.microsoft.com/office/drawing/2014/main" id="{01579E49-5444-42FD-9250-76EDDDADE4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0" y="1122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79" name="AutoShape 1567">
                <a:extLst>
                  <a:ext uri="{FF2B5EF4-FFF2-40B4-BE49-F238E27FC236}">
                    <a16:creationId xmlns:a16="http://schemas.microsoft.com/office/drawing/2014/main" id="{E4A9CB22-B54F-4A97-BB9D-965260623D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8" y="1173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80" name="Group 1568">
              <a:extLst>
                <a:ext uri="{FF2B5EF4-FFF2-40B4-BE49-F238E27FC236}">
                  <a16:creationId xmlns:a16="http://schemas.microsoft.com/office/drawing/2014/main" id="{25DA4A16-2B27-4353-9066-0514C7B23443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746" y="750"/>
              <a:ext cx="69" cy="106"/>
              <a:chOff x="4481" y="1071"/>
              <a:chExt cx="179" cy="136"/>
            </a:xfrm>
          </p:grpSpPr>
          <p:sp>
            <p:nvSpPr>
              <p:cNvPr id="14881" name="AutoShape 1569">
                <a:extLst>
                  <a:ext uri="{FF2B5EF4-FFF2-40B4-BE49-F238E27FC236}">
                    <a16:creationId xmlns:a16="http://schemas.microsoft.com/office/drawing/2014/main" id="{DC037AA9-FF9C-4DE6-AC85-6590C3F626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1071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82" name="AutoShape 1570">
                <a:extLst>
                  <a:ext uri="{FF2B5EF4-FFF2-40B4-BE49-F238E27FC236}">
                    <a16:creationId xmlns:a16="http://schemas.microsoft.com/office/drawing/2014/main" id="{F5DD63F9-6AE0-44D1-9CBA-91D2578A47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0" y="1122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83" name="AutoShape 1571">
                <a:extLst>
                  <a:ext uri="{FF2B5EF4-FFF2-40B4-BE49-F238E27FC236}">
                    <a16:creationId xmlns:a16="http://schemas.microsoft.com/office/drawing/2014/main" id="{12F41989-5DD1-4F78-ABF0-57754D727F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8" y="1173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904" name="Group 1592">
            <a:extLst>
              <a:ext uri="{FF2B5EF4-FFF2-40B4-BE49-F238E27FC236}">
                <a16:creationId xmlns:a16="http://schemas.microsoft.com/office/drawing/2014/main" id="{A39C80FA-33E1-4078-8C5F-DFE9BD3CD238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1341438"/>
            <a:ext cx="1439863" cy="646112"/>
            <a:chOff x="1532" y="1773"/>
            <a:chExt cx="2178" cy="977"/>
          </a:xfrm>
        </p:grpSpPr>
        <p:sp>
          <p:nvSpPr>
            <p:cNvPr id="14884" name="Rectangle 1572">
              <a:extLst>
                <a:ext uri="{FF2B5EF4-FFF2-40B4-BE49-F238E27FC236}">
                  <a16:creationId xmlns:a16="http://schemas.microsoft.com/office/drawing/2014/main" id="{32E5556B-FA2C-47C5-93C1-20D21AA3B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773"/>
              <a:ext cx="1631" cy="52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5" name="AutoShape 1573">
              <a:extLst>
                <a:ext uri="{FF2B5EF4-FFF2-40B4-BE49-F238E27FC236}">
                  <a16:creationId xmlns:a16="http://schemas.microsoft.com/office/drawing/2014/main" id="{87645EE8-67C7-46E5-91C3-ADDF3931B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842"/>
              <a:ext cx="2178" cy="681"/>
            </a:xfrm>
            <a:prstGeom prst="roundRect">
              <a:avLst>
                <a:gd name="adj" fmla="val 9986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6" name="AutoShape 1574">
              <a:extLst>
                <a:ext uri="{FF2B5EF4-FFF2-40B4-BE49-F238E27FC236}">
                  <a16:creationId xmlns:a16="http://schemas.microsoft.com/office/drawing/2014/main" id="{BB652C7A-20BB-416B-9D53-ACCE209F4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4" y="1864"/>
              <a:ext cx="2133" cy="653"/>
            </a:xfrm>
            <a:prstGeom prst="roundRect">
              <a:avLst>
                <a:gd name="adj" fmla="val 6431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7" name="Rectangle 1575">
              <a:extLst>
                <a:ext uri="{FF2B5EF4-FFF2-40B4-BE49-F238E27FC236}">
                  <a16:creationId xmlns:a16="http://schemas.microsoft.com/office/drawing/2014/main" id="{BCA09BE8-A0C8-40F1-887D-B75DE452B8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024"/>
              <a:ext cx="2178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8" name="Rectangle 1576">
              <a:extLst>
                <a:ext uri="{FF2B5EF4-FFF2-40B4-BE49-F238E27FC236}">
                  <a16:creationId xmlns:a16="http://schemas.microsoft.com/office/drawing/2014/main" id="{5E2DA47B-42CD-4870-A977-7B3C576EA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523"/>
              <a:ext cx="2086" cy="9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6667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9" name="Rectangle 1577">
              <a:extLst>
                <a:ext uri="{FF2B5EF4-FFF2-40B4-BE49-F238E27FC236}">
                  <a16:creationId xmlns:a16="http://schemas.microsoft.com/office/drawing/2014/main" id="{BE09821F-2636-4EC0-9174-F31F70FF4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2069"/>
              <a:ext cx="1633" cy="318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372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0" name="Rectangle 1578">
              <a:extLst>
                <a:ext uri="{FF2B5EF4-FFF2-40B4-BE49-F238E27FC236}">
                  <a16:creationId xmlns:a16="http://schemas.microsoft.com/office/drawing/2014/main" id="{77705B11-06A5-4622-814E-7B68C2A163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069"/>
              <a:ext cx="182" cy="4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1" name="Rectangle 1579">
              <a:extLst>
                <a:ext uri="{FF2B5EF4-FFF2-40B4-BE49-F238E27FC236}">
                  <a16:creationId xmlns:a16="http://schemas.microsoft.com/office/drawing/2014/main" id="{A2E7DBEE-3AE2-4B46-95EA-B7AF5A084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97"/>
              <a:ext cx="1996" cy="46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2" name="Rectangle 1580">
              <a:extLst>
                <a:ext uri="{FF2B5EF4-FFF2-40B4-BE49-F238E27FC236}">
                  <a16:creationId xmlns:a16="http://schemas.microsoft.com/office/drawing/2014/main" id="{DC17C194-6FC8-4A45-9FB4-756D420A0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024"/>
              <a:ext cx="227" cy="49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3" name="Rectangle 1581">
              <a:extLst>
                <a:ext uri="{FF2B5EF4-FFF2-40B4-BE49-F238E27FC236}">
                  <a16:creationId xmlns:a16="http://schemas.microsoft.com/office/drawing/2014/main" id="{11A43DC1-788C-44B8-BD13-F5E8FA1D24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83" y="2024"/>
              <a:ext cx="227" cy="49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4" name="AutoShape 1582">
              <a:extLst>
                <a:ext uri="{FF2B5EF4-FFF2-40B4-BE49-F238E27FC236}">
                  <a16:creationId xmlns:a16="http://schemas.microsoft.com/office/drawing/2014/main" id="{63E05FFE-A6B0-4E69-B70D-453A2561DF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304" y="2696"/>
              <a:ext cx="651" cy="54"/>
            </a:xfrm>
            <a:custGeom>
              <a:avLst/>
              <a:gdLst>
                <a:gd name="G0" fmla="+- 2234 0 0"/>
                <a:gd name="G1" fmla="+- 21600 0 2234"/>
                <a:gd name="G2" fmla="*/ 2234 1 2"/>
                <a:gd name="G3" fmla="+- 21600 0 G2"/>
                <a:gd name="G4" fmla="+/ 2234 21600 2"/>
                <a:gd name="G5" fmla="+/ G1 0 2"/>
                <a:gd name="G6" fmla="*/ 21600 21600 2234"/>
                <a:gd name="G7" fmla="*/ G6 1 2"/>
                <a:gd name="G8" fmla="+- 21600 0 G7"/>
                <a:gd name="G9" fmla="*/ 21600 1 2"/>
                <a:gd name="G10" fmla="+- 2234 0 G9"/>
                <a:gd name="G11" fmla="?: G10 G8 0"/>
                <a:gd name="G12" fmla="?: G10 G7 21600"/>
                <a:gd name="T0" fmla="*/ 20483 w 21600"/>
                <a:gd name="T1" fmla="*/ 10800 h 21600"/>
                <a:gd name="T2" fmla="*/ 10800 w 21600"/>
                <a:gd name="T3" fmla="*/ 21600 h 21600"/>
                <a:gd name="T4" fmla="*/ 1117 w 21600"/>
                <a:gd name="T5" fmla="*/ 10800 h 21600"/>
                <a:gd name="T6" fmla="*/ 10800 w 21600"/>
                <a:gd name="T7" fmla="*/ 0 h 21600"/>
                <a:gd name="T8" fmla="*/ 2917 w 21600"/>
                <a:gd name="T9" fmla="*/ 2917 h 21600"/>
                <a:gd name="T10" fmla="*/ 18683 w 21600"/>
                <a:gd name="T11" fmla="*/ 1868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234" y="21600"/>
                  </a:lnTo>
                  <a:lnTo>
                    <a:pt x="1936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5" name="AutoShape 1583">
              <a:extLst>
                <a:ext uri="{FF2B5EF4-FFF2-40B4-BE49-F238E27FC236}">
                  <a16:creationId xmlns:a16="http://schemas.microsoft.com/office/drawing/2014/main" id="{C3469C42-48FA-456A-942F-04D36C8A889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759" y="2432"/>
              <a:ext cx="1769" cy="265"/>
            </a:xfrm>
            <a:custGeom>
              <a:avLst/>
              <a:gdLst>
                <a:gd name="G0" fmla="+- 1070 0 0"/>
                <a:gd name="G1" fmla="+- 21600 0 1070"/>
                <a:gd name="G2" fmla="*/ 1070 1 2"/>
                <a:gd name="G3" fmla="+- 21600 0 G2"/>
                <a:gd name="G4" fmla="+/ 1070 21600 2"/>
                <a:gd name="G5" fmla="+/ G1 0 2"/>
                <a:gd name="G6" fmla="*/ 21600 21600 1070"/>
                <a:gd name="G7" fmla="*/ G6 1 2"/>
                <a:gd name="G8" fmla="+- 21600 0 G7"/>
                <a:gd name="G9" fmla="*/ 21600 1 2"/>
                <a:gd name="G10" fmla="+- 1070 0 G9"/>
                <a:gd name="G11" fmla="?: G10 G8 0"/>
                <a:gd name="G12" fmla="?: G10 G7 21600"/>
                <a:gd name="T0" fmla="*/ 21065 w 21600"/>
                <a:gd name="T1" fmla="*/ 10800 h 21600"/>
                <a:gd name="T2" fmla="*/ 10800 w 21600"/>
                <a:gd name="T3" fmla="*/ 21600 h 21600"/>
                <a:gd name="T4" fmla="*/ 535 w 21600"/>
                <a:gd name="T5" fmla="*/ 10800 h 21600"/>
                <a:gd name="T6" fmla="*/ 10800 w 21600"/>
                <a:gd name="T7" fmla="*/ 0 h 21600"/>
                <a:gd name="T8" fmla="*/ 2335 w 21600"/>
                <a:gd name="T9" fmla="*/ 2335 h 21600"/>
                <a:gd name="T10" fmla="*/ 19265 w 21600"/>
                <a:gd name="T11" fmla="*/ 192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70" y="21600"/>
                  </a:lnTo>
                  <a:lnTo>
                    <a:pt x="2053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6" name="AutoShape 1584">
              <a:extLst>
                <a:ext uri="{FF2B5EF4-FFF2-40B4-BE49-F238E27FC236}">
                  <a16:creationId xmlns:a16="http://schemas.microsoft.com/office/drawing/2014/main" id="{F4327444-5915-42BF-A8D5-1C1A811D08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633" y="1810"/>
              <a:ext cx="17" cy="17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97" name="Group 1585">
              <a:extLst>
                <a:ext uri="{FF2B5EF4-FFF2-40B4-BE49-F238E27FC236}">
                  <a16:creationId xmlns:a16="http://schemas.microsoft.com/office/drawing/2014/main" id="{4FA140FC-21E6-42C1-AD9C-53A8BEF9E7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2697"/>
              <a:ext cx="1769" cy="26"/>
              <a:chOff x="897" y="2115"/>
              <a:chExt cx="1044" cy="45"/>
            </a:xfrm>
          </p:grpSpPr>
          <p:sp>
            <p:nvSpPr>
              <p:cNvPr id="14898" name="Rectangle 1586">
                <a:extLst>
                  <a:ext uri="{FF2B5EF4-FFF2-40B4-BE49-F238E27FC236}">
                    <a16:creationId xmlns:a16="http://schemas.microsoft.com/office/drawing/2014/main" id="{934DB229-6A30-462A-BB90-299F4BF650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2115"/>
                <a:ext cx="1044" cy="44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9" name="Rectangle 1587">
                <a:extLst>
                  <a:ext uri="{FF2B5EF4-FFF2-40B4-BE49-F238E27FC236}">
                    <a16:creationId xmlns:a16="http://schemas.microsoft.com/office/drawing/2014/main" id="{DDC21D24-F7EE-455C-93C4-3A4BBCA0ED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115"/>
                <a:ext cx="226" cy="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900" name="Group 1588">
              <a:extLst>
                <a:ext uri="{FF2B5EF4-FFF2-40B4-BE49-F238E27FC236}">
                  <a16:creationId xmlns:a16="http://schemas.microsoft.com/office/drawing/2014/main" id="{D33FD0E7-72B8-4DC9-A49B-A12155498D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2341"/>
              <a:ext cx="1225" cy="363"/>
              <a:chOff x="1129" y="3657"/>
              <a:chExt cx="694" cy="333"/>
            </a:xfrm>
          </p:grpSpPr>
          <p:sp>
            <p:nvSpPr>
              <p:cNvPr id="14901" name="AutoShape 1589">
                <a:extLst>
                  <a:ext uri="{FF2B5EF4-FFF2-40B4-BE49-F238E27FC236}">
                    <a16:creationId xmlns:a16="http://schemas.microsoft.com/office/drawing/2014/main" id="{515BC28D-A8D2-4916-8EE8-3297E5901A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129" y="3695"/>
                <a:ext cx="694" cy="295"/>
              </a:xfrm>
              <a:custGeom>
                <a:avLst/>
                <a:gdLst>
                  <a:gd name="G0" fmla="+- 2147 0 0"/>
                  <a:gd name="G1" fmla="+- 21600 0 2147"/>
                  <a:gd name="G2" fmla="*/ 2147 1 2"/>
                  <a:gd name="G3" fmla="+- 21600 0 G2"/>
                  <a:gd name="G4" fmla="+/ 2147 21600 2"/>
                  <a:gd name="G5" fmla="+/ G1 0 2"/>
                  <a:gd name="G6" fmla="*/ 21600 21600 2147"/>
                  <a:gd name="G7" fmla="*/ G6 1 2"/>
                  <a:gd name="G8" fmla="+- 21600 0 G7"/>
                  <a:gd name="G9" fmla="*/ 21600 1 2"/>
                  <a:gd name="G10" fmla="+- 2147 0 G9"/>
                  <a:gd name="G11" fmla="?: G10 G8 0"/>
                  <a:gd name="G12" fmla="?: G10 G7 21600"/>
                  <a:gd name="T0" fmla="*/ 20526 w 21600"/>
                  <a:gd name="T1" fmla="*/ 10800 h 21600"/>
                  <a:gd name="T2" fmla="*/ 10800 w 21600"/>
                  <a:gd name="T3" fmla="*/ 21600 h 21600"/>
                  <a:gd name="T4" fmla="*/ 1074 w 21600"/>
                  <a:gd name="T5" fmla="*/ 10800 h 21600"/>
                  <a:gd name="T6" fmla="*/ 10800 w 21600"/>
                  <a:gd name="T7" fmla="*/ 0 h 21600"/>
                  <a:gd name="T8" fmla="*/ 2874 w 21600"/>
                  <a:gd name="T9" fmla="*/ 2874 h 21600"/>
                  <a:gd name="T10" fmla="*/ 18726 w 21600"/>
                  <a:gd name="T11" fmla="*/ 1872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147" y="21600"/>
                    </a:lnTo>
                    <a:lnTo>
                      <a:pt x="194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2" name="Rectangle 1590">
                <a:extLst>
                  <a:ext uri="{FF2B5EF4-FFF2-40B4-BE49-F238E27FC236}">
                    <a16:creationId xmlns:a16="http://schemas.microsoft.com/office/drawing/2014/main" id="{1C206DF4-F69C-4046-B603-582FE941D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9" y="3657"/>
                <a:ext cx="615" cy="134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903" name="Rectangle 1591">
              <a:extLst>
                <a:ext uri="{FF2B5EF4-FFF2-40B4-BE49-F238E27FC236}">
                  <a16:creationId xmlns:a16="http://schemas.microsoft.com/office/drawing/2014/main" id="{CA7B7D8F-DDCC-40D0-9BAD-EDE09DDEE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296"/>
              <a:ext cx="1360" cy="9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905" name="Group 1593">
            <a:extLst>
              <a:ext uri="{FF2B5EF4-FFF2-40B4-BE49-F238E27FC236}">
                <a16:creationId xmlns:a16="http://schemas.microsoft.com/office/drawing/2014/main" id="{19D65787-C55D-4392-9BDC-85B7C198406E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2852738"/>
            <a:ext cx="1300162" cy="1439862"/>
            <a:chOff x="1895" y="618"/>
            <a:chExt cx="1679" cy="1860"/>
          </a:xfrm>
        </p:grpSpPr>
        <p:sp>
          <p:nvSpPr>
            <p:cNvPr id="14906" name="AutoShape 1594">
              <a:extLst>
                <a:ext uri="{FF2B5EF4-FFF2-40B4-BE49-F238E27FC236}">
                  <a16:creationId xmlns:a16="http://schemas.microsoft.com/office/drawing/2014/main" id="{9980F4A1-2369-418B-92C3-E8217CB3A5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1"/>
              <a:ext cx="1679" cy="1407"/>
            </a:xfrm>
            <a:prstGeom prst="roundRect">
              <a:avLst>
                <a:gd name="adj" fmla="val 6403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7" name="AutoShape 1595">
              <a:extLst>
                <a:ext uri="{FF2B5EF4-FFF2-40B4-BE49-F238E27FC236}">
                  <a16:creationId xmlns:a16="http://schemas.microsoft.com/office/drawing/2014/main" id="{638728D1-7EE5-49B4-8A26-3A7CEBC7E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89"/>
              <a:ext cx="1661" cy="1389"/>
            </a:xfrm>
            <a:prstGeom prst="roundRect">
              <a:avLst>
                <a:gd name="adj" fmla="val 561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8" name="Rectangle 1596">
              <a:extLst>
                <a:ext uri="{FF2B5EF4-FFF2-40B4-BE49-F238E27FC236}">
                  <a16:creationId xmlns:a16="http://schemas.microsoft.com/office/drawing/2014/main" id="{EBB9CB5E-81B1-45A1-82FF-8E1E6FF8B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88"/>
              <a:ext cx="182" cy="9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9" name="Rectangle 1597">
              <a:extLst>
                <a:ext uri="{FF2B5EF4-FFF2-40B4-BE49-F238E27FC236}">
                  <a16:creationId xmlns:a16="http://schemas.microsoft.com/office/drawing/2014/main" id="{59493396-0581-4D47-8D35-3DBCA6624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2251"/>
              <a:ext cx="165" cy="22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0" name="AutoShape 1598">
              <a:extLst>
                <a:ext uri="{FF2B5EF4-FFF2-40B4-BE49-F238E27FC236}">
                  <a16:creationId xmlns:a16="http://schemas.microsoft.com/office/drawing/2014/main" id="{B4019BBB-9244-409E-A7FA-5289101CD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298"/>
              <a:ext cx="1588" cy="1180"/>
            </a:xfrm>
            <a:prstGeom prst="roundRect">
              <a:avLst>
                <a:gd name="adj" fmla="val 5593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28627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1" name="Rectangle 1599">
              <a:extLst>
                <a:ext uri="{FF2B5EF4-FFF2-40B4-BE49-F238E27FC236}">
                  <a16:creationId xmlns:a16="http://schemas.microsoft.com/office/drawing/2014/main" id="{492A7CD1-36B6-4510-B79A-B02A818D9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298"/>
              <a:ext cx="46" cy="1180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3372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2" name="AutoShape 1600">
              <a:extLst>
                <a:ext uri="{FF2B5EF4-FFF2-40B4-BE49-F238E27FC236}">
                  <a16:creationId xmlns:a16="http://schemas.microsoft.com/office/drawing/2014/main" id="{85048CB5-0DDE-420C-905B-977C1F160C9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440" y="2432"/>
              <a:ext cx="499" cy="46"/>
            </a:xfrm>
            <a:custGeom>
              <a:avLst/>
              <a:gdLst>
                <a:gd name="G0" fmla="+- 1688 0 0"/>
                <a:gd name="G1" fmla="+- 21600 0 1688"/>
                <a:gd name="G2" fmla="*/ 1688 1 2"/>
                <a:gd name="G3" fmla="+- 21600 0 G2"/>
                <a:gd name="G4" fmla="+/ 1688 21600 2"/>
                <a:gd name="G5" fmla="+/ G1 0 2"/>
                <a:gd name="G6" fmla="*/ 21600 21600 1688"/>
                <a:gd name="G7" fmla="*/ G6 1 2"/>
                <a:gd name="G8" fmla="+- 21600 0 G7"/>
                <a:gd name="G9" fmla="*/ 21600 1 2"/>
                <a:gd name="G10" fmla="+- 1688 0 G9"/>
                <a:gd name="G11" fmla="?: G10 G8 0"/>
                <a:gd name="G12" fmla="?: G10 G7 21600"/>
                <a:gd name="T0" fmla="*/ 20756 w 21600"/>
                <a:gd name="T1" fmla="*/ 10800 h 21600"/>
                <a:gd name="T2" fmla="*/ 10800 w 21600"/>
                <a:gd name="T3" fmla="*/ 21600 h 21600"/>
                <a:gd name="T4" fmla="*/ 844 w 21600"/>
                <a:gd name="T5" fmla="*/ 10800 h 21600"/>
                <a:gd name="T6" fmla="*/ 10800 w 21600"/>
                <a:gd name="T7" fmla="*/ 0 h 21600"/>
                <a:gd name="T8" fmla="*/ 2644 w 21600"/>
                <a:gd name="T9" fmla="*/ 2644 h 21600"/>
                <a:gd name="T10" fmla="*/ 18956 w 21600"/>
                <a:gd name="T11" fmla="*/ 1895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688" y="21600"/>
                  </a:lnTo>
                  <a:lnTo>
                    <a:pt x="1991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913" name="Group 1601">
              <a:extLst>
                <a:ext uri="{FF2B5EF4-FFF2-40B4-BE49-F238E27FC236}">
                  <a16:creationId xmlns:a16="http://schemas.microsoft.com/office/drawing/2014/main" id="{17C621DC-E731-4148-B1BD-EC9AAB023F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1" y="2115"/>
              <a:ext cx="1542" cy="26"/>
              <a:chOff x="1941" y="2024"/>
              <a:chExt cx="1542" cy="91"/>
            </a:xfrm>
          </p:grpSpPr>
          <p:sp>
            <p:nvSpPr>
              <p:cNvPr id="14914" name="Rectangle 1602">
                <a:extLst>
                  <a:ext uri="{FF2B5EF4-FFF2-40B4-BE49-F238E27FC236}">
                    <a16:creationId xmlns:a16="http://schemas.microsoft.com/office/drawing/2014/main" id="{FD0A275A-251E-4C97-A9EF-6B74C71F5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069"/>
                <a:ext cx="1542" cy="4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15" name="Rectangle 1603">
                <a:extLst>
                  <a:ext uri="{FF2B5EF4-FFF2-40B4-BE49-F238E27FC236}">
                    <a16:creationId xmlns:a16="http://schemas.microsoft.com/office/drawing/2014/main" id="{017D5C86-102E-44C1-812A-9FA0E24F3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024"/>
                <a:ext cx="1542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916" name="Rectangle 1604">
              <a:extLst>
                <a:ext uri="{FF2B5EF4-FFF2-40B4-BE49-F238E27FC236}">
                  <a16:creationId xmlns:a16="http://schemas.microsoft.com/office/drawing/2014/main" id="{A106D61F-731D-44D3-84B5-E713C63F6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888"/>
              <a:ext cx="91" cy="91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7" name="Rectangle 1605">
              <a:extLst>
                <a:ext uri="{FF2B5EF4-FFF2-40B4-BE49-F238E27FC236}">
                  <a16:creationId xmlns:a16="http://schemas.microsoft.com/office/drawing/2014/main" id="{2EE3261F-CAD5-4AF6-99A7-985AAF644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1480"/>
              <a:ext cx="182" cy="45"/>
            </a:xfrm>
            <a:prstGeom prst="rect">
              <a:avLst/>
            </a:prstGeom>
            <a:solidFill>
              <a:srgbClr val="969696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8" name="Rectangle 1606">
              <a:extLst>
                <a:ext uri="{FF2B5EF4-FFF2-40B4-BE49-F238E27FC236}">
                  <a16:creationId xmlns:a16="http://schemas.microsoft.com/office/drawing/2014/main" id="{E938DD04-9F01-4866-A621-E4F3D55EBD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797"/>
              <a:ext cx="318" cy="318"/>
            </a:xfrm>
            <a:prstGeom prst="rect">
              <a:avLst/>
            </a:prstGeom>
            <a:noFill/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9" name="Rectangle 1607">
              <a:extLst>
                <a:ext uri="{FF2B5EF4-FFF2-40B4-BE49-F238E27FC236}">
                  <a16:creationId xmlns:a16="http://schemas.microsoft.com/office/drawing/2014/main" id="{5D642C29-A00B-4D89-9E46-AA59A52E9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1933"/>
              <a:ext cx="46" cy="9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0" name="Rectangle 1608">
              <a:extLst>
                <a:ext uri="{FF2B5EF4-FFF2-40B4-BE49-F238E27FC236}">
                  <a16:creationId xmlns:a16="http://schemas.microsoft.com/office/drawing/2014/main" id="{6367B9B5-5247-4A69-8E1D-079779535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26"/>
              <a:ext cx="1543" cy="45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tint val="63529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1" name="Rectangle 1609">
              <a:extLst>
                <a:ext uri="{FF2B5EF4-FFF2-40B4-BE49-F238E27FC236}">
                  <a16:creationId xmlns:a16="http://schemas.microsoft.com/office/drawing/2014/main" id="{46E04936-B8E5-4CE8-AB71-D76C90A66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981"/>
              <a:ext cx="1543" cy="45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tint val="63529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2" name="Rectangle 1610">
              <a:extLst>
                <a:ext uri="{FF2B5EF4-FFF2-40B4-BE49-F238E27FC236}">
                  <a16:creationId xmlns:a16="http://schemas.microsoft.com/office/drawing/2014/main" id="{21397DB7-44AF-4A73-B3FD-B85C3BE96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935"/>
              <a:ext cx="1543" cy="46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3" name="Rectangle 1611">
              <a:extLst>
                <a:ext uri="{FF2B5EF4-FFF2-40B4-BE49-F238E27FC236}">
                  <a16:creationId xmlns:a16="http://schemas.microsoft.com/office/drawing/2014/main" id="{01EF3250-F7DB-4251-8EDE-EFFEEF3965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709"/>
              <a:ext cx="589" cy="226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490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4" name="Rectangle 1612">
              <a:extLst>
                <a:ext uri="{FF2B5EF4-FFF2-40B4-BE49-F238E27FC236}">
                  <a16:creationId xmlns:a16="http://schemas.microsoft.com/office/drawing/2014/main" id="{32D7BEA0-15D8-4F79-9B3F-3191871CD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845"/>
              <a:ext cx="953" cy="9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490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5" name="Freeform 1613">
              <a:extLst>
                <a:ext uri="{FF2B5EF4-FFF2-40B4-BE49-F238E27FC236}">
                  <a16:creationId xmlns:a16="http://schemas.microsoft.com/office/drawing/2014/main" id="{8022778D-B704-4DED-8FF3-E224F57E9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618"/>
              <a:ext cx="953" cy="91"/>
            </a:xfrm>
            <a:custGeom>
              <a:avLst/>
              <a:gdLst>
                <a:gd name="T0" fmla="*/ 0 w 953"/>
                <a:gd name="T1" fmla="*/ 136 h 136"/>
                <a:gd name="T2" fmla="*/ 0 w 953"/>
                <a:gd name="T3" fmla="*/ 0 h 136"/>
                <a:gd name="T4" fmla="*/ 953 w 953"/>
                <a:gd name="T5" fmla="*/ 45 h 136"/>
                <a:gd name="T6" fmla="*/ 953 w 953"/>
                <a:gd name="T7" fmla="*/ 136 h 136"/>
                <a:gd name="T8" fmla="*/ 0 w 953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136">
                  <a:moveTo>
                    <a:pt x="0" y="136"/>
                  </a:moveTo>
                  <a:lnTo>
                    <a:pt x="0" y="0"/>
                  </a:lnTo>
                  <a:lnTo>
                    <a:pt x="953" y="45"/>
                  </a:lnTo>
                  <a:lnTo>
                    <a:pt x="953" y="136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490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26" name="Freeform 1614">
              <a:extLst>
                <a:ext uri="{FF2B5EF4-FFF2-40B4-BE49-F238E27FC236}">
                  <a16:creationId xmlns:a16="http://schemas.microsoft.com/office/drawing/2014/main" id="{04E2DD26-4832-47C1-BDD4-9A5C78951E7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95" y="618"/>
              <a:ext cx="590" cy="91"/>
            </a:xfrm>
            <a:custGeom>
              <a:avLst/>
              <a:gdLst>
                <a:gd name="T0" fmla="*/ 0 w 953"/>
                <a:gd name="T1" fmla="*/ 136 h 136"/>
                <a:gd name="T2" fmla="*/ 0 w 953"/>
                <a:gd name="T3" fmla="*/ 0 h 136"/>
                <a:gd name="T4" fmla="*/ 953 w 953"/>
                <a:gd name="T5" fmla="*/ 45 h 136"/>
                <a:gd name="T6" fmla="*/ 953 w 953"/>
                <a:gd name="T7" fmla="*/ 136 h 136"/>
                <a:gd name="T8" fmla="*/ 0 w 953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136">
                  <a:moveTo>
                    <a:pt x="0" y="136"/>
                  </a:moveTo>
                  <a:lnTo>
                    <a:pt x="0" y="0"/>
                  </a:lnTo>
                  <a:lnTo>
                    <a:pt x="953" y="45"/>
                  </a:lnTo>
                  <a:lnTo>
                    <a:pt x="953" y="136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490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27" name="Freeform 1615">
              <a:extLst>
                <a:ext uri="{FF2B5EF4-FFF2-40B4-BE49-F238E27FC236}">
                  <a16:creationId xmlns:a16="http://schemas.microsoft.com/office/drawing/2014/main" id="{8EF02130-AE33-4C20-AED8-5C35ED43C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709"/>
              <a:ext cx="408" cy="136"/>
            </a:xfrm>
            <a:custGeom>
              <a:avLst/>
              <a:gdLst>
                <a:gd name="T0" fmla="*/ 408 w 408"/>
                <a:gd name="T1" fmla="*/ 0 h 136"/>
                <a:gd name="T2" fmla="*/ 0 w 408"/>
                <a:gd name="T3" fmla="*/ 0 h 136"/>
                <a:gd name="T4" fmla="*/ 0 w 408"/>
                <a:gd name="T5" fmla="*/ 136 h 136"/>
                <a:gd name="T6" fmla="*/ 91 w 408"/>
                <a:gd name="T7" fmla="*/ 136 h 136"/>
                <a:gd name="T8" fmla="*/ 45 w 408"/>
                <a:gd name="T9" fmla="*/ 45 h 136"/>
                <a:gd name="T10" fmla="*/ 408 w 408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8" h="136">
                  <a:moveTo>
                    <a:pt x="408" y="0"/>
                  </a:moveTo>
                  <a:lnTo>
                    <a:pt x="0" y="0"/>
                  </a:lnTo>
                  <a:lnTo>
                    <a:pt x="0" y="136"/>
                  </a:lnTo>
                  <a:lnTo>
                    <a:pt x="91" y="136"/>
                  </a:lnTo>
                  <a:lnTo>
                    <a:pt x="45" y="45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28" name="Rectangle 1616">
              <a:extLst>
                <a:ext uri="{FF2B5EF4-FFF2-40B4-BE49-F238E27FC236}">
                  <a16:creationId xmlns:a16="http://schemas.microsoft.com/office/drawing/2014/main" id="{364C69A3-EC26-4472-99FA-2B3D1A9895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1117"/>
              <a:ext cx="229" cy="16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9" name="Rectangle 1617">
              <a:extLst>
                <a:ext uri="{FF2B5EF4-FFF2-40B4-BE49-F238E27FC236}">
                  <a16:creationId xmlns:a16="http://schemas.microsoft.com/office/drawing/2014/main" id="{E476E08C-9328-40C9-BB83-71B10B0152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7" y="1082"/>
              <a:ext cx="938" cy="44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372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930" name="Group 1618">
            <a:extLst>
              <a:ext uri="{FF2B5EF4-FFF2-40B4-BE49-F238E27FC236}">
                <a16:creationId xmlns:a16="http://schemas.microsoft.com/office/drawing/2014/main" id="{8CF9577E-8B27-4320-8B39-1F8F4C02DDD6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5313363"/>
            <a:ext cx="1439863" cy="558800"/>
            <a:chOff x="1532" y="1569"/>
            <a:chExt cx="2223" cy="863"/>
          </a:xfrm>
        </p:grpSpPr>
        <p:sp>
          <p:nvSpPr>
            <p:cNvPr id="14931" name="Rectangle 1619">
              <a:extLst>
                <a:ext uri="{FF2B5EF4-FFF2-40B4-BE49-F238E27FC236}">
                  <a16:creationId xmlns:a16="http://schemas.microsoft.com/office/drawing/2014/main" id="{F3CFD784-B3AF-487B-AA8E-9873965831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933"/>
              <a:ext cx="1497" cy="3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2" name="Oval 1620">
              <a:extLst>
                <a:ext uri="{FF2B5EF4-FFF2-40B4-BE49-F238E27FC236}">
                  <a16:creationId xmlns:a16="http://schemas.microsoft.com/office/drawing/2014/main" id="{D43EBCB4-8072-4828-8F4A-9CF90A996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569"/>
              <a:ext cx="2223" cy="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3" name="Rectangle 1621">
              <a:extLst>
                <a:ext uri="{FF2B5EF4-FFF2-40B4-BE49-F238E27FC236}">
                  <a16:creationId xmlns:a16="http://schemas.microsoft.com/office/drawing/2014/main" id="{030C08F4-26B4-4870-87D3-9C7739AB76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752"/>
              <a:ext cx="363" cy="635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4" name="Rectangle 1622">
              <a:extLst>
                <a:ext uri="{FF2B5EF4-FFF2-40B4-BE49-F238E27FC236}">
                  <a16:creationId xmlns:a16="http://schemas.microsoft.com/office/drawing/2014/main" id="{1B7556E8-D24B-45FB-83CF-9C94EB8CD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1752"/>
              <a:ext cx="363" cy="635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5" name="Rectangle 1623">
              <a:extLst>
                <a:ext uri="{FF2B5EF4-FFF2-40B4-BE49-F238E27FC236}">
                  <a16:creationId xmlns:a16="http://schemas.microsoft.com/office/drawing/2014/main" id="{C2BF4FED-0F05-4295-9D51-3508EA617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296"/>
              <a:ext cx="1497" cy="9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6" name="Freeform 1624">
              <a:extLst>
                <a:ext uri="{FF2B5EF4-FFF2-40B4-BE49-F238E27FC236}">
                  <a16:creationId xmlns:a16="http://schemas.microsoft.com/office/drawing/2014/main" id="{D39DC2FC-BBE6-4D01-B7A7-29CFCE58C4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706"/>
              <a:ext cx="2223" cy="91"/>
            </a:xfrm>
            <a:custGeom>
              <a:avLst/>
              <a:gdLst>
                <a:gd name="T0" fmla="*/ 0 w 2223"/>
                <a:gd name="T1" fmla="*/ 46 h 91"/>
                <a:gd name="T2" fmla="*/ 363 w 2223"/>
                <a:gd name="T3" fmla="*/ 46 h 91"/>
                <a:gd name="T4" fmla="*/ 363 w 2223"/>
                <a:gd name="T5" fmla="*/ 91 h 91"/>
                <a:gd name="T6" fmla="*/ 1860 w 2223"/>
                <a:gd name="T7" fmla="*/ 91 h 91"/>
                <a:gd name="T8" fmla="*/ 1860 w 2223"/>
                <a:gd name="T9" fmla="*/ 46 h 91"/>
                <a:gd name="T10" fmla="*/ 2223 w 2223"/>
                <a:gd name="T11" fmla="*/ 46 h 91"/>
                <a:gd name="T12" fmla="*/ 2223 w 2223"/>
                <a:gd name="T13" fmla="*/ 0 h 91"/>
                <a:gd name="T14" fmla="*/ 0 w 2223"/>
                <a:gd name="T15" fmla="*/ 0 h 91"/>
                <a:gd name="T16" fmla="*/ 0 w 2223"/>
                <a:gd name="T17" fmla="*/ 4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3" h="91">
                  <a:moveTo>
                    <a:pt x="0" y="46"/>
                  </a:moveTo>
                  <a:lnTo>
                    <a:pt x="363" y="46"/>
                  </a:lnTo>
                  <a:lnTo>
                    <a:pt x="363" y="91"/>
                  </a:lnTo>
                  <a:lnTo>
                    <a:pt x="1860" y="91"/>
                  </a:lnTo>
                  <a:lnTo>
                    <a:pt x="1860" y="46"/>
                  </a:lnTo>
                  <a:lnTo>
                    <a:pt x="2223" y="46"/>
                  </a:lnTo>
                  <a:lnTo>
                    <a:pt x="2223" y="0"/>
                  </a:lnTo>
                  <a:lnTo>
                    <a:pt x="0" y="0"/>
                  </a:lnTo>
                  <a:lnTo>
                    <a:pt x="0" y="46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37" name="Rectangle 1625">
              <a:extLst>
                <a:ext uri="{FF2B5EF4-FFF2-40B4-BE49-F238E27FC236}">
                  <a16:creationId xmlns:a16="http://schemas.microsoft.com/office/drawing/2014/main" id="{09E3BC2A-AD2D-408B-9D5A-3A059585C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797"/>
              <a:ext cx="1497" cy="137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8" name="Rectangle 1626">
              <a:extLst>
                <a:ext uri="{FF2B5EF4-FFF2-40B4-BE49-F238E27FC236}">
                  <a16:creationId xmlns:a16="http://schemas.microsoft.com/office/drawing/2014/main" id="{C1652B07-499E-4D0B-B2A2-8673EC0965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616"/>
              <a:ext cx="318" cy="90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tint val="66667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9" name="Rectangle 1627">
              <a:extLst>
                <a:ext uri="{FF2B5EF4-FFF2-40B4-BE49-F238E27FC236}">
                  <a16:creationId xmlns:a16="http://schemas.microsoft.com/office/drawing/2014/main" id="{C3784B13-E2C1-4845-B494-D67059319C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1616"/>
              <a:ext cx="317" cy="90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tint val="66667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0" name="Rectangle 1628">
              <a:extLst>
                <a:ext uri="{FF2B5EF4-FFF2-40B4-BE49-F238E27FC236}">
                  <a16:creationId xmlns:a16="http://schemas.microsoft.com/office/drawing/2014/main" id="{94161911-304F-473C-964B-01F34D406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661"/>
              <a:ext cx="1588" cy="4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1" name="Rectangle 1629">
              <a:extLst>
                <a:ext uri="{FF2B5EF4-FFF2-40B4-BE49-F238E27FC236}">
                  <a16:creationId xmlns:a16="http://schemas.microsoft.com/office/drawing/2014/main" id="{9B92427E-2851-4BA2-BFBB-5B37FF92A7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654"/>
              <a:ext cx="1588" cy="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2" name="Rectangle 1630">
              <a:extLst>
                <a:ext uri="{FF2B5EF4-FFF2-40B4-BE49-F238E27FC236}">
                  <a16:creationId xmlns:a16="http://schemas.microsoft.com/office/drawing/2014/main" id="{39B77478-F70A-4FFA-B20C-B798B677B7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616"/>
              <a:ext cx="1588" cy="38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000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943" name="Group 1631">
              <a:extLst>
                <a:ext uri="{FF2B5EF4-FFF2-40B4-BE49-F238E27FC236}">
                  <a16:creationId xmlns:a16="http://schemas.microsoft.com/office/drawing/2014/main" id="{48940ED3-112C-4C3A-9147-E76509625D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0" y="2069"/>
              <a:ext cx="1588" cy="272"/>
              <a:chOff x="2031" y="2341"/>
              <a:chExt cx="1090" cy="318"/>
            </a:xfrm>
          </p:grpSpPr>
          <p:sp>
            <p:nvSpPr>
              <p:cNvPr id="14944" name="AutoShape 1632">
                <a:extLst>
                  <a:ext uri="{FF2B5EF4-FFF2-40B4-BE49-F238E27FC236}">
                    <a16:creationId xmlns:a16="http://schemas.microsoft.com/office/drawing/2014/main" id="{1FC45EC7-A271-4B02-8E01-EE51DF87A2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440" y="2613"/>
                <a:ext cx="272" cy="46"/>
              </a:xfrm>
              <a:custGeom>
                <a:avLst/>
                <a:gdLst>
                  <a:gd name="G0" fmla="+- 2234 0 0"/>
                  <a:gd name="G1" fmla="+- 21600 0 2234"/>
                  <a:gd name="G2" fmla="*/ 2234 1 2"/>
                  <a:gd name="G3" fmla="+- 21600 0 G2"/>
                  <a:gd name="G4" fmla="+/ 2234 21600 2"/>
                  <a:gd name="G5" fmla="+/ G1 0 2"/>
                  <a:gd name="G6" fmla="*/ 21600 21600 2234"/>
                  <a:gd name="G7" fmla="*/ G6 1 2"/>
                  <a:gd name="G8" fmla="+- 21600 0 G7"/>
                  <a:gd name="G9" fmla="*/ 21600 1 2"/>
                  <a:gd name="G10" fmla="+- 2234 0 G9"/>
                  <a:gd name="G11" fmla="?: G10 G8 0"/>
                  <a:gd name="G12" fmla="?: G10 G7 21600"/>
                  <a:gd name="T0" fmla="*/ 20483 w 21600"/>
                  <a:gd name="T1" fmla="*/ 10800 h 21600"/>
                  <a:gd name="T2" fmla="*/ 10800 w 21600"/>
                  <a:gd name="T3" fmla="*/ 21600 h 21600"/>
                  <a:gd name="T4" fmla="*/ 1117 w 21600"/>
                  <a:gd name="T5" fmla="*/ 10800 h 21600"/>
                  <a:gd name="T6" fmla="*/ 10800 w 21600"/>
                  <a:gd name="T7" fmla="*/ 0 h 21600"/>
                  <a:gd name="T8" fmla="*/ 2917 w 21600"/>
                  <a:gd name="T9" fmla="*/ 2917 h 21600"/>
                  <a:gd name="T10" fmla="*/ 18683 w 21600"/>
                  <a:gd name="T11" fmla="*/ 1868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34" y="21600"/>
                    </a:lnTo>
                    <a:lnTo>
                      <a:pt x="1936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45" name="AutoShape 1633">
                <a:extLst>
                  <a:ext uri="{FF2B5EF4-FFF2-40B4-BE49-F238E27FC236}">
                    <a16:creationId xmlns:a16="http://schemas.microsoft.com/office/drawing/2014/main" id="{617AF2F3-FEF1-4573-8629-BCF2C482A5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031" y="2387"/>
                <a:ext cx="1090" cy="227"/>
              </a:xfrm>
              <a:custGeom>
                <a:avLst/>
                <a:gdLst>
                  <a:gd name="G0" fmla="+- 1070 0 0"/>
                  <a:gd name="G1" fmla="+- 21600 0 1070"/>
                  <a:gd name="G2" fmla="*/ 1070 1 2"/>
                  <a:gd name="G3" fmla="+- 21600 0 G2"/>
                  <a:gd name="G4" fmla="+/ 1070 21600 2"/>
                  <a:gd name="G5" fmla="+/ G1 0 2"/>
                  <a:gd name="G6" fmla="*/ 21600 21600 1070"/>
                  <a:gd name="G7" fmla="*/ G6 1 2"/>
                  <a:gd name="G8" fmla="+- 21600 0 G7"/>
                  <a:gd name="G9" fmla="*/ 21600 1 2"/>
                  <a:gd name="G10" fmla="+- 1070 0 G9"/>
                  <a:gd name="G11" fmla="?: G10 G8 0"/>
                  <a:gd name="G12" fmla="?: G10 G7 21600"/>
                  <a:gd name="T0" fmla="*/ 21065 w 21600"/>
                  <a:gd name="T1" fmla="*/ 10800 h 21600"/>
                  <a:gd name="T2" fmla="*/ 10800 w 21600"/>
                  <a:gd name="T3" fmla="*/ 21600 h 21600"/>
                  <a:gd name="T4" fmla="*/ 535 w 21600"/>
                  <a:gd name="T5" fmla="*/ 10800 h 21600"/>
                  <a:gd name="T6" fmla="*/ 10800 w 21600"/>
                  <a:gd name="T7" fmla="*/ 0 h 21600"/>
                  <a:gd name="T8" fmla="*/ 2335 w 21600"/>
                  <a:gd name="T9" fmla="*/ 2335 h 21600"/>
                  <a:gd name="T10" fmla="*/ 19265 w 21600"/>
                  <a:gd name="T11" fmla="*/ 1926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70" y="21600"/>
                    </a:lnTo>
                    <a:lnTo>
                      <a:pt x="2053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46" name="AutoShape 1634">
                <a:extLst>
                  <a:ext uri="{FF2B5EF4-FFF2-40B4-BE49-F238E27FC236}">
                    <a16:creationId xmlns:a16="http://schemas.microsoft.com/office/drawing/2014/main" id="{29B19846-2E56-4ED9-BFC4-82A8E4C1E7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568" y="2065"/>
                <a:ext cx="14" cy="108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947" name="Group 1635">
                <a:extLst>
                  <a:ext uri="{FF2B5EF4-FFF2-40B4-BE49-F238E27FC236}">
                    <a16:creationId xmlns:a16="http://schemas.microsoft.com/office/drawing/2014/main" id="{5751275C-895D-420A-9130-4F654132D3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31" y="2614"/>
                <a:ext cx="1090" cy="22"/>
                <a:chOff x="897" y="2115"/>
                <a:chExt cx="1044" cy="45"/>
              </a:xfrm>
            </p:grpSpPr>
            <p:sp>
              <p:nvSpPr>
                <p:cNvPr id="14948" name="Rectangle 1636">
                  <a:extLst>
                    <a:ext uri="{FF2B5EF4-FFF2-40B4-BE49-F238E27FC236}">
                      <a16:creationId xmlns:a16="http://schemas.microsoft.com/office/drawing/2014/main" id="{43096CE7-3E7B-4566-978C-62E9F3DF9D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7" y="2115"/>
                  <a:ext cx="1044" cy="44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49" name="Rectangle 1637">
                  <a:extLst>
                    <a:ext uri="{FF2B5EF4-FFF2-40B4-BE49-F238E27FC236}">
                      <a16:creationId xmlns:a16="http://schemas.microsoft.com/office/drawing/2014/main" id="{C6735B2A-BCA7-4993-9771-1796C8F909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2115"/>
                  <a:ext cx="226" cy="4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950" name="Rectangle 1638">
                <a:extLst>
                  <a:ext uri="{FF2B5EF4-FFF2-40B4-BE49-F238E27FC236}">
                    <a16:creationId xmlns:a16="http://schemas.microsoft.com/office/drawing/2014/main" id="{20D0BBFE-DD40-4D12-B188-D11FB230EA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341"/>
                <a:ext cx="91" cy="4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51" name="Rectangle 1639">
                <a:extLst>
                  <a:ext uri="{FF2B5EF4-FFF2-40B4-BE49-F238E27FC236}">
                    <a16:creationId xmlns:a16="http://schemas.microsoft.com/office/drawing/2014/main" id="{70569B73-0260-450D-A2F9-F362DE971E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2341"/>
                <a:ext cx="91" cy="4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952" name="Rectangle 1640">
              <a:extLst>
                <a:ext uri="{FF2B5EF4-FFF2-40B4-BE49-F238E27FC236}">
                  <a16:creationId xmlns:a16="http://schemas.microsoft.com/office/drawing/2014/main" id="{46D647F5-6E68-466E-9CAB-A211181BBF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1797"/>
              <a:ext cx="408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953" name="Group 1641">
              <a:extLst>
                <a:ext uri="{FF2B5EF4-FFF2-40B4-BE49-F238E27FC236}">
                  <a16:creationId xmlns:a16="http://schemas.microsoft.com/office/drawing/2014/main" id="{25284A6C-82A7-4C97-A5A0-72F1535144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1979"/>
              <a:ext cx="1315" cy="272"/>
              <a:chOff x="993" y="3521"/>
              <a:chExt cx="694" cy="333"/>
            </a:xfrm>
          </p:grpSpPr>
          <p:sp>
            <p:nvSpPr>
              <p:cNvPr id="14954" name="AutoShape 1642">
                <a:extLst>
                  <a:ext uri="{FF2B5EF4-FFF2-40B4-BE49-F238E27FC236}">
                    <a16:creationId xmlns:a16="http://schemas.microsoft.com/office/drawing/2014/main" id="{40F1CE61-9D4A-451E-B4BA-209E747FB0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993" y="3559"/>
                <a:ext cx="694" cy="295"/>
              </a:xfrm>
              <a:custGeom>
                <a:avLst/>
                <a:gdLst>
                  <a:gd name="G0" fmla="+- 2147 0 0"/>
                  <a:gd name="G1" fmla="+- 21600 0 2147"/>
                  <a:gd name="G2" fmla="*/ 2147 1 2"/>
                  <a:gd name="G3" fmla="+- 21600 0 G2"/>
                  <a:gd name="G4" fmla="+/ 2147 21600 2"/>
                  <a:gd name="G5" fmla="+/ G1 0 2"/>
                  <a:gd name="G6" fmla="*/ 21600 21600 2147"/>
                  <a:gd name="G7" fmla="*/ G6 1 2"/>
                  <a:gd name="G8" fmla="+- 21600 0 G7"/>
                  <a:gd name="G9" fmla="*/ 21600 1 2"/>
                  <a:gd name="G10" fmla="+- 2147 0 G9"/>
                  <a:gd name="G11" fmla="?: G10 G8 0"/>
                  <a:gd name="G12" fmla="?: G10 G7 21600"/>
                  <a:gd name="T0" fmla="*/ 20526 w 21600"/>
                  <a:gd name="T1" fmla="*/ 10800 h 21600"/>
                  <a:gd name="T2" fmla="*/ 10800 w 21600"/>
                  <a:gd name="T3" fmla="*/ 21600 h 21600"/>
                  <a:gd name="T4" fmla="*/ 1074 w 21600"/>
                  <a:gd name="T5" fmla="*/ 10800 h 21600"/>
                  <a:gd name="T6" fmla="*/ 10800 w 21600"/>
                  <a:gd name="T7" fmla="*/ 0 h 21600"/>
                  <a:gd name="T8" fmla="*/ 2874 w 21600"/>
                  <a:gd name="T9" fmla="*/ 2874 h 21600"/>
                  <a:gd name="T10" fmla="*/ 18726 w 21600"/>
                  <a:gd name="T11" fmla="*/ 1872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147" y="21600"/>
                    </a:lnTo>
                    <a:lnTo>
                      <a:pt x="194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55" name="Rectangle 1643">
                <a:extLst>
                  <a:ext uri="{FF2B5EF4-FFF2-40B4-BE49-F238E27FC236}">
                    <a16:creationId xmlns:a16="http://schemas.microsoft.com/office/drawing/2014/main" id="{90D21EFD-D648-4314-94BE-E16C39D7D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3521"/>
                <a:ext cx="615" cy="134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956" name="Rectangle 1644">
              <a:extLst>
                <a:ext uri="{FF2B5EF4-FFF2-40B4-BE49-F238E27FC236}">
                  <a16:creationId xmlns:a16="http://schemas.microsoft.com/office/drawing/2014/main" id="{43A1ADCB-F908-4918-A723-F70D3A842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387"/>
              <a:ext cx="2132" cy="4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012" name="Group 1700">
            <a:extLst>
              <a:ext uri="{FF2B5EF4-FFF2-40B4-BE49-F238E27FC236}">
                <a16:creationId xmlns:a16="http://schemas.microsoft.com/office/drawing/2014/main" id="{8AB73653-D738-427A-BD78-9105AD37B291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5157788"/>
            <a:ext cx="1439862" cy="681037"/>
            <a:chOff x="1221" y="1424"/>
            <a:chExt cx="1362" cy="645"/>
          </a:xfrm>
        </p:grpSpPr>
        <p:sp>
          <p:nvSpPr>
            <p:cNvPr id="14984" name="AutoShape 1672">
              <a:extLst>
                <a:ext uri="{FF2B5EF4-FFF2-40B4-BE49-F238E27FC236}">
                  <a16:creationId xmlns:a16="http://schemas.microsoft.com/office/drawing/2014/main" id="{6F2CB4E2-8919-4E7A-8A41-8B13E1864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" y="1434"/>
              <a:ext cx="1361" cy="49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137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5" name="AutoShape 1673">
              <a:extLst>
                <a:ext uri="{FF2B5EF4-FFF2-40B4-BE49-F238E27FC236}">
                  <a16:creationId xmlns:a16="http://schemas.microsoft.com/office/drawing/2014/main" id="{D24DCC50-C474-4251-947E-0057B7A51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" y="1616"/>
              <a:ext cx="1361" cy="4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EAEAEA">
                    <a:gamma/>
                    <a:shade val="85882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8588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6" name="AutoShape 1674">
              <a:extLst>
                <a:ext uri="{FF2B5EF4-FFF2-40B4-BE49-F238E27FC236}">
                  <a16:creationId xmlns:a16="http://schemas.microsoft.com/office/drawing/2014/main" id="{46247512-FCDE-47CB-B7AB-B1D980029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7" y="1594"/>
              <a:ext cx="1270" cy="475"/>
            </a:xfrm>
            <a:prstGeom prst="roundRect">
              <a:avLst>
                <a:gd name="adj" fmla="val 13829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7" name="AutoShape 1675">
              <a:extLst>
                <a:ext uri="{FF2B5EF4-FFF2-40B4-BE49-F238E27FC236}">
                  <a16:creationId xmlns:a16="http://schemas.microsoft.com/office/drawing/2014/main" id="{0490533E-74EA-4FB0-91D6-629785E7D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" y="1616"/>
              <a:ext cx="1361" cy="432"/>
            </a:xfrm>
            <a:prstGeom prst="roundRect">
              <a:avLst>
                <a:gd name="adj" fmla="val 9019"/>
              </a:avLst>
            </a:prstGeom>
            <a:gradFill rotWithShape="1">
              <a:gsLst>
                <a:gs pos="0">
                  <a:srgbClr val="EAEAEA">
                    <a:gamma/>
                    <a:shade val="85882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8588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8" name="Rectangle 1676">
              <a:extLst>
                <a:ext uri="{FF2B5EF4-FFF2-40B4-BE49-F238E27FC236}">
                  <a16:creationId xmlns:a16="http://schemas.microsoft.com/office/drawing/2014/main" id="{2DD0A8C8-62D9-47E6-9DE0-90B1731E0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8" y="1776"/>
              <a:ext cx="1088" cy="1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9" name="Rectangle 1677">
              <a:extLst>
                <a:ext uri="{FF2B5EF4-FFF2-40B4-BE49-F238E27FC236}">
                  <a16:creationId xmlns:a16="http://schemas.microsoft.com/office/drawing/2014/main" id="{F545998E-F45B-4EB9-8193-166967568B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4" y="1776"/>
              <a:ext cx="136" cy="13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0" name="Rectangle 1678">
              <a:extLst>
                <a:ext uri="{FF2B5EF4-FFF2-40B4-BE49-F238E27FC236}">
                  <a16:creationId xmlns:a16="http://schemas.microsoft.com/office/drawing/2014/main" id="{CA43CE5C-562D-44EB-B10D-E45D867CA2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4" y="1776"/>
              <a:ext cx="136" cy="13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1" name="AutoShape 1679">
              <a:extLst>
                <a:ext uri="{FF2B5EF4-FFF2-40B4-BE49-F238E27FC236}">
                  <a16:creationId xmlns:a16="http://schemas.microsoft.com/office/drawing/2014/main" id="{2A43C37D-2F48-4321-A407-95E8CE3245C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448" y="1837"/>
              <a:ext cx="908" cy="120"/>
            </a:xfrm>
            <a:custGeom>
              <a:avLst/>
              <a:gdLst>
                <a:gd name="G0" fmla="+- 1070 0 0"/>
                <a:gd name="G1" fmla="+- 21600 0 1070"/>
                <a:gd name="G2" fmla="*/ 1070 1 2"/>
                <a:gd name="G3" fmla="+- 21600 0 G2"/>
                <a:gd name="G4" fmla="+/ 1070 21600 2"/>
                <a:gd name="G5" fmla="+/ G1 0 2"/>
                <a:gd name="G6" fmla="*/ 21600 21600 1070"/>
                <a:gd name="G7" fmla="*/ G6 1 2"/>
                <a:gd name="G8" fmla="+- 21600 0 G7"/>
                <a:gd name="G9" fmla="*/ 21600 1 2"/>
                <a:gd name="G10" fmla="+- 1070 0 G9"/>
                <a:gd name="G11" fmla="?: G10 G8 0"/>
                <a:gd name="G12" fmla="?: G10 G7 21600"/>
                <a:gd name="T0" fmla="*/ 21065 w 21600"/>
                <a:gd name="T1" fmla="*/ 10800 h 21600"/>
                <a:gd name="T2" fmla="*/ 10800 w 21600"/>
                <a:gd name="T3" fmla="*/ 21600 h 21600"/>
                <a:gd name="T4" fmla="*/ 535 w 21600"/>
                <a:gd name="T5" fmla="*/ 10800 h 21600"/>
                <a:gd name="T6" fmla="*/ 10800 w 21600"/>
                <a:gd name="T7" fmla="*/ 0 h 21600"/>
                <a:gd name="T8" fmla="*/ 2335 w 21600"/>
                <a:gd name="T9" fmla="*/ 2335 h 21600"/>
                <a:gd name="T10" fmla="*/ 19265 w 21600"/>
                <a:gd name="T11" fmla="*/ 192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70" y="21600"/>
                  </a:lnTo>
                  <a:lnTo>
                    <a:pt x="2053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2" name="Rectangle 1680">
              <a:extLst>
                <a:ext uri="{FF2B5EF4-FFF2-40B4-BE49-F238E27FC236}">
                  <a16:creationId xmlns:a16="http://schemas.microsoft.com/office/drawing/2014/main" id="{39C4B137-FB1F-4068-9568-C2B01B497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8" y="1957"/>
              <a:ext cx="908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3" name="Rectangle 1681">
              <a:extLst>
                <a:ext uri="{FF2B5EF4-FFF2-40B4-BE49-F238E27FC236}">
                  <a16:creationId xmlns:a16="http://schemas.microsoft.com/office/drawing/2014/main" id="{EB749F2B-BCAE-4B6B-94DA-B619C3D5C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8" y="1765"/>
              <a:ext cx="1088" cy="11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994" name="Group 1682">
              <a:extLst>
                <a:ext uri="{FF2B5EF4-FFF2-40B4-BE49-F238E27FC236}">
                  <a16:creationId xmlns:a16="http://schemas.microsoft.com/office/drawing/2014/main" id="{455D18CC-E3B3-477F-862E-956FBD22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8" y="1972"/>
              <a:ext cx="908" cy="88"/>
              <a:chOff x="2576" y="2719"/>
              <a:chExt cx="908" cy="120"/>
            </a:xfrm>
          </p:grpSpPr>
          <p:sp>
            <p:nvSpPr>
              <p:cNvPr id="14995" name="AutoShape 1683">
                <a:extLst>
                  <a:ext uri="{FF2B5EF4-FFF2-40B4-BE49-F238E27FC236}">
                    <a16:creationId xmlns:a16="http://schemas.microsoft.com/office/drawing/2014/main" id="{3722037F-83D0-464D-81EE-CA2A5E1E9A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576" y="2719"/>
                <a:ext cx="862" cy="76"/>
              </a:xfrm>
              <a:custGeom>
                <a:avLst/>
                <a:gdLst>
                  <a:gd name="G0" fmla="+- 350 0 0"/>
                  <a:gd name="G1" fmla="+- 21600 0 350"/>
                  <a:gd name="G2" fmla="*/ 350 1 2"/>
                  <a:gd name="G3" fmla="+- 21600 0 G2"/>
                  <a:gd name="G4" fmla="+/ 350 21600 2"/>
                  <a:gd name="G5" fmla="+/ G1 0 2"/>
                  <a:gd name="G6" fmla="*/ 21600 21600 350"/>
                  <a:gd name="G7" fmla="*/ G6 1 2"/>
                  <a:gd name="G8" fmla="+- 21600 0 G7"/>
                  <a:gd name="G9" fmla="*/ 21600 1 2"/>
                  <a:gd name="G10" fmla="+- 350 0 G9"/>
                  <a:gd name="G11" fmla="?: G10 G8 0"/>
                  <a:gd name="G12" fmla="?: G10 G7 21600"/>
                  <a:gd name="T0" fmla="*/ 21425 w 21600"/>
                  <a:gd name="T1" fmla="*/ 10800 h 21600"/>
                  <a:gd name="T2" fmla="*/ 10800 w 21600"/>
                  <a:gd name="T3" fmla="*/ 21600 h 21600"/>
                  <a:gd name="T4" fmla="*/ 175 w 21600"/>
                  <a:gd name="T5" fmla="*/ 10800 h 21600"/>
                  <a:gd name="T6" fmla="*/ 10800 w 21600"/>
                  <a:gd name="T7" fmla="*/ 0 h 21600"/>
                  <a:gd name="T8" fmla="*/ 1975 w 21600"/>
                  <a:gd name="T9" fmla="*/ 1975 h 21600"/>
                  <a:gd name="T10" fmla="*/ 19625 w 21600"/>
                  <a:gd name="T11" fmla="*/ 1962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0" y="21600"/>
                    </a:lnTo>
                    <a:lnTo>
                      <a:pt x="2125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6" name="Rectangle 1684">
                <a:extLst>
                  <a:ext uri="{FF2B5EF4-FFF2-40B4-BE49-F238E27FC236}">
                    <a16:creationId xmlns:a16="http://schemas.microsoft.com/office/drawing/2014/main" id="{7C4C481A-FC08-45B5-BE58-B215FAB401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795"/>
                <a:ext cx="908" cy="44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997" name="Group 1685">
              <a:extLst>
                <a:ext uri="{FF2B5EF4-FFF2-40B4-BE49-F238E27FC236}">
                  <a16:creationId xmlns:a16="http://schemas.microsoft.com/office/drawing/2014/main" id="{317DA6FF-C5F7-4AC6-95C5-A7E4E13428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65" y="1791"/>
              <a:ext cx="875" cy="233"/>
              <a:chOff x="1653" y="1791"/>
              <a:chExt cx="709" cy="335"/>
            </a:xfrm>
          </p:grpSpPr>
          <p:sp>
            <p:nvSpPr>
              <p:cNvPr id="14998" name="AutoShape 1686">
                <a:extLst>
                  <a:ext uri="{FF2B5EF4-FFF2-40B4-BE49-F238E27FC236}">
                    <a16:creationId xmlns:a16="http://schemas.microsoft.com/office/drawing/2014/main" id="{B7339D80-712F-40A8-BE1C-72CFAF351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53" y="1793"/>
                <a:ext cx="709" cy="333"/>
              </a:xfrm>
              <a:custGeom>
                <a:avLst/>
                <a:gdLst>
                  <a:gd name="G0" fmla="+- 2147 0 0"/>
                  <a:gd name="G1" fmla="+- 21600 0 2147"/>
                  <a:gd name="G2" fmla="*/ 2147 1 2"/>
                  <a:gd name="G3" fmla="+- 21600 0 G2"/>
                  <a:gd name="G4" fmla="+/ 2147 21600 2"/>
                  <a:gd name="G5" fmla="+/ G1 0 2"/>
                  <a:gd name="G6" fmla="*/ 21600 21600 2147"/>
                  <a:gd name="G7" fmla="*/ G6 1 2"/>
                  <a:gd name="G8" fmla="+- 21600 0 G7"/>
                  <a:gd name="G9" fmla="*/ 21600 1 2"/>
                  <a:gd name="G10" fmla="+- 2147 0 G9"/>
                  <a:gd name="G11" fmla="?: G10 G8 0"/>
                  <a:gd name="G12" fmla="?: G10 G7 21600"/>
                  <a:gd name="T0" fmla="*/ 20526 w 21600"/>
                  <a:gd name="T1" fmla="*/ 10800 h 21600"/>
                  <a:gd name="T2" fmla="*/ 10800 w 21600"/>
                  <a:gd name="T3" fmla="*/ 21600 h 21600"/>
                  <a:gd name="T4" fmla="*/ 1074 w 21600"/>
                  <a:gd name="T5" fmla="*/ 10800 h 21600"/>
                  <a:gd name="T6" fmla="*/ 10800 w 21600"/>
                  <a:gd name="T7" fmla="*/ 0 h 21600"/>
                  <a:gd name="T8" fmla="*/ 2874 w 21600"/>
                  <a:gd name="T9" fmla="*/ 2874 h 21600"/>
                  <a:gd name="T10" fmla="*/ 18726 w 21600"/>
                  <a:gd name="T11" fmla="*/ 1872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147" y="21600"/>
                    </a:lnTo>
                    <a:lnTo>
                      <a:pt x="194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9" name="Rectangle 1687">
                <a:extLst>
                  <a:ext uri="{FF2B5EF4-FFF2-40B4-BE49-F238E27FC236}">
                    <a16:creationId xmlns:a16="http://schemas.microsoft.com/office/drawing/2014/main" id="{E51C9398-B9E0-440C-BC05-99BCB0E1B1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3" y="1791"/>
                <a:ext cx="601" cy="4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00" name="AutoShape 1688">
              <a:extLst>
                <a:ext uri="{FF2B5EF4-FFF2-40B4-BE49-F238E27FC236}">
                  <a16:creationId xmlns:a16="http://schemas.microsoft.com/office/drawing/2014/main" id="{80EE4B31-041D-4F46-AF3E-4361F7465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" y="1570"/>
              <a:ext cx="1361" cy="69"/>
            </a:xfrm>
            <a:prstGeom prst="roundRect">
              <a:avLst>
                <a:gd name="adj" fmla="val 5810"/>
              </a:avLst>
            </a:prstGeom>
            <a:gradFill rotWithShape="1">
              <a:gsLst>
                <a:gs pos="0">
                  <a:srgbClr val="EAEAEA">
                    <a:gamma/>
                    <a:shade val="85882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8588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01" name="Group 1689">
              <a:extLst>
                <a:ext uri="{FF2B5EF4-FFF2-40B4-BE49-F238E27FC236}">
                  <a16:creationId xmlns:a16="http://schemas.microsoft.com/office/drawing/2014/main" id="{0F3FEE45-5E5D-41C3-B730-E5A49584FB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54" y="1589"/>
              <a:ext cx="1296" cy="432"/>
              <a:chOff x="2336" y="2251"/>
              <a:chExt cx="1296" cy="544"/>
            </a:xfrm>
          </p:grpSpPr>
          <p:sp>
            <p:nvSpPr>
              <p:cNvPr id="15002" name="AutoShape 1690">
                <a:extLst>
                  <a:ext uri="{FF2B5EF4-FFF2-40B4-BE49-F238E27FC236}">
                    <a16:creationId xmlns:a16="http://schemas.microsoft.com/office/drawing/2014/main" id="{08285F00-ECF9-4BDB-8727-37FE639135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2258"/>
                <a:ext cx="58" cy="53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3" name="AutoShape 1691">
                <a:extLst>
                  <a:ext uri="{FF2B5EF4-FFF2-40B4-BE49-F238E27FC236}">
                    <a16:creationId xmlns:a16="http://schemas.microsoft.com/office/drawing/2014/main" id="{6E98E4D0-7E62-4E6D-98B1-ADC88E596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2251"/>
                <a:ext cx="58" cy="53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04" name="Rectangle 1692">
              <a:extLst>
                <a:ext uri="{FF2B5EF4-FFF2-40B4-BE49-F238E27FC236}">
                  <a16:creationId xmlns:a16="http://schemas.microsoft.com/office/drawing/2014/main" id="{6F77FE39-38D6-4AE8-9089-C81384DC1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3" y="1434"/>
              <a:ext cx="998" cy="136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tint val="33725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tint val="3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05" name="Group 1693">
              <a:extLst>
                <a:ext uri="{FF2B5EF4-FFF2-40B4-BE49-F238E27FC236}">
                  <a16:creationId xmlns:a16="http://schemas.microsoft.com/office/drawing/2014/main" id="{4E9F9B89-82D7-4AB2-9AB6-5B6FB6AF0F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1" y="1570"/>
              <a:ext cx="1361" cy="25"/>
              <a:chOff x="1215" y="1344"/>
              <a:chExt cx="1361" cy="90"/>
            </a:xfrm>
          </p:grpSpPr>
          <p:sp>
            <p:nvSpPr>
              <p:cNvPr id="15006" name="Rectangle 1694">
                <a:extLst>
                  <a:ext uri="{FF2B5EF4-FFF2-40B4-BE49-F238E27FC236}">
                    <a16:creationId xmlns:a16="http://schemas.microsoft.com/office/drawing/2014/main" id="{64146B73-10B9-47F8-BDC1-2107FE0E10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1389"/>
                <a:ext cx="1361" cy="4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7" name="Rectangle 1695">
                <a:extLst>
                  <a:ext uri="{FF2B5EF4-FFF2-40B4-BE49-F238E27FC236}">
                    <a16:creationId xmlns:a16="http://schemas.microsoft.com/office/drawing/2014/main" id="{B21F56C9-3CB6-4FED-B178-2C60080A40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1344"/>
                <a:ext cx="1361" cy="45"/>
              </a:xfrm>
              <a:prstGeom prst="rect">
                <a:avLst/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08" name="AutoShape 1696">
              <a:extLst>
                <a:ext uri="{FF2B5EF4-FFF2-40B4-BE49-F238E27FC236}">
                  <a16:creationId xmlns:a16="http://schemas.microsoft.com/office/drawing/2014/main" id="{57065A21-C64F-49E7-BAA4-C60F49EA79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3" y="1480"/>
              <a:ext cx="99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9" name="AutoShape 1697">
              <a:extLst>
                <a:ext uri="{FF2B5EF4-FFF2-40B4-BE49-F238E27FC236}">
                  <a16:creationId xmlns:a16="http://schemas.microsoft.com/office/drawing/2014/main" id="{17323507-50FF-4A57-AEBE-C5EE14BD64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8" y="1480"/>
              <a:ext cx="130" cy="4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0" name="AutoShape 1698">
              <a:extLst>
                <a:ext uri="{FF2B5EF4-FFF2-40B4-BE49-F238E27FC236}">
                  <a16:creationId xmlns:a16="http://schemas.microsoft.com/office/drawing/2014/main" id="{C540B891-C7BE-4F0B-ABD1-4F6BF84C1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480"/>
              <a:ext cx="130" cy="4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1" name="AutoShape 1699">
              <a:extLst>
                <a:ext uri="{FF2B5EF4-FFF2-40B4-BE49-F238E27FC236}">
                  <a16:creationId xmlns:a16="http://schemas.microsoft.com/office/drawing/2014/main" id="{BC82959E-FEF4-4250-AB8D-B7D27EC158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424"/>
              <a:ext cx="1089" cy="2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1568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052" name="Group 1740">
            <a:extLst>
              <a:ext uri="{FF2B5EF4-FFF2-40B4-BE49-F238E27FC236}">
                <a16:creationId xmlns:a16="http://schemas.microsoft.com/office/drawing/2014/main" id="{8F78F46D-36AB-46D7-A505-792ABF292BF9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3213100"/>
            <a:ext cx="1439862" cy="817563"/>
            <a:chOff x="761" y="3133"/>
            <a:chExt cx="1361" cy="773"/>
          </a:xfrm>
        </p:grpSpPr>
        <p:sp>
          <p:nvSpPr>
            <p:cNvPr id="15013" name="AutoShape 1701">
              <a:extLst>
                <a:ext uri="{FF2B5EF4-FFF2-40B4-BE49-F238E27FC236}">
                  <a16:creationId xmlns:a16="http://schemas.microsoft.com/office/drawing/2014/main" id="{37873D95-31EE-41C6-8DED-D9CA83628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133"/>
              <a:ext cx="1361" cy="7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4" name="AutoShape 1702">
              <a:extLst>
                <a:ext uri="{FF2B5EF4-FFF2-40B4-BE49-F238E27FC236}">
                  <a16:creationId xmlns:a16="http://schemas.microsoft.com/office/drawing/2014/main" id="{829FAB47-6240-4F1F-A2EE-53FB176DC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158"/>
              <a:ext cx="1361" cy="634"/>
            </a:xfrm>
            <a:prstGeom prst="roundRect">
              <a:avLst>
                <a:gd name="adj" fmla="val 3310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5" name="AutoShape 1703">
              <a:extLst>
                <a:ext uri="{FF2B5EF4-FFF2-40B4-BE49-F238E27FC236}">
                  <a16:creationId xmlns:a16="http://schemas.microsoft.com/office/drawing/2014/main" id="{D1ADA309-1A70-4652-8854-F6FBA51F4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158"/>
              <a:ext cx="1361" cy="271"/>
            </a:xfrm>
            <a:prstGeom prst="roundRect">
              <a:avLst>
                <a:gd name="adj" fmla="val 595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6" name="AutoShape 1704">
              <a:extLst>
                <a:ext uri="{FF2B5EF4-FFF2-40B4-BE49-F238E27FC236}">
                  <a16:creationId xmlns:a16="http://schemas.microsoft.com/office/drawing/2014/main" id="{A61D3BF7-5736-42B1-A228-42837C9F7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158"/>
              <a:ext cx="1361" cy="257"/>
            </a:xfrm>
            <a:prstGeom prst="roundRect">
              <a:avLst>
                <a:gd name="adj" fmla="val 5958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7" name="AutoShape 1705">
              <a:extLst>
                <a:ext uri="{FF2B5EF4-FFF2-40B4-BE49-F238E27FC236}">
                  <a16:creationId xmlns:a16="http://schemas.microsoft.com/office/drawing/2014/main" id="{FCFE2DD5-79D5-4482-A8AA-BB7322D68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" y="3185"/>
              <a:ext cx="48" cy="5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8" name="AutoShape 1706">
              <a:extLst>
                <a:ext uri="{FF2B5EF4-FFF2-40B4-BE49-F238E27FC236}">
                  <a16:creationId xmlns:a16="http://schemas.microsoft.com/office/drawing/2014/main" id="{811F34E7-B26B-4E3B-A875-F635BD9127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185"/>
              <a:ext cx="48" cy="5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19" name="Group 1707">
              <a:extLst>
                <a:ext uri="{FF2B5EF4-FFF2-40B4-BE49-F238E27FC236}">
                  <a16:creationId xmlns:a16="http://schemas.microsoft.com/office/drawing/2014/main" id="{D52A70E1-DA80-4C0F-8415-46541AB424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8" y="3475"/>
              <a:ext cx="862" cy="431"/>
              <a:chOff x="897" y="3475"/>
              <a:chExt cx="1090" cy="431"/>
            </a:xfrm>
          </p:grpSpPr>
          <p:sp>
            <p:nvSpPr>
              <p:cNvPr id="15020" name="Rectangle 1708">
                <a:extLst>
                  <a:ext uri="{FF2B5EF4-FFF2-40B4-BE49-F238E27FC236}">
                    <a16:creationId xmlns:a16="http://schemas.microsoft.com/office/drawing/2014/main" id="{C1B963A6-3A72-4004-8EFA-4D17EF2D46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3521"/>
                <a:ext cx="1089" cy="27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1" name="AutoShape 1709">
                <a:extLst>
                  <a:ext uri="{FF2B5EF4-FFF2-40B4-BE49-F238E27FC236}">
                    <a16:creationId xmlns:a16="http://schemas.microsoft.com/office/drawing/2014/main" id="{3A3869CE-A32C-4D64-A7EE-454B557A5F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97" y="3657"/>
                <a:ext cx="1090" cy="227"/>
              </a:xfrm>
              <a:custGeom>
                <a:avLst/>
                <a:gdLst>
                  <a:gd name="G0" fmla="+- 1070 0 0"/>
                  <a:gd name="G1" fmla="+- 21600 0 1070"/>
                  <a:gd name="G2" fmla="*/ 1070 1 2"/>
                  <a:gd name="G3" fmla="+- 21600 0 G2"/>
                  <a:gd name="G4" fmla="+/ 1070 21600 2"/>
                  <a:gd name="G5" fmla="+/ G1 0 2"/>
                  <a:gd name="G6" fmla="*/ 21600 21600 1070"/>
                  <a:gd name="G7" fmla="*/ G6 1 2"/>
                  <a:gd name="G8" fmla="+- 21600 0 G7"/>
                  <a:gd name="G9" fmla="*/ 21600 1 2"/>
                  <a:gd name="G10" fmla="+- 1070 0 G9"/>
                  <a:gd name="G11" fmla="?: G10 G8 0"/>
                  <a:gd name="G12" fmla="?: G10 G7 21600"/>
                  <a:gd name="T0" fmla="*/ 21065 w 21600"/>
                  <a:gd name="T1" fmla="*/ 10800 h 21600"/>
                  <a:gd name="T2" fmla="*/ 10800 w 21600"/>
                  <a:gd name="T3" fmla="*/ 21600 h 21600"/>
                  <a:gd name="T4" fmla="*/ 535 w 21600"/>
                  <a:gd name="T5" fmla="*/ 10800 h 21600"/>
                  <a:gd name="T6" fmla="*/ 10800 w 21600"/>
                  <a:gd name="T7" fmla="*/ 0 h 21600"/>
                  <a:gd name="T8" fmla="*/ 2335 w 21600"/>
                  <a:gd name="T9" fmla="*/ 2335 h 21600"/>
                  <a:gd name="T10" fmla="*/ 19265 w 21600"/>
                  <a:gd name="T11" fmla="*/ 1926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70" y="21600"/>
                    </a:lnTo>
                    <a:lnTo>
                      <a:pt x="2053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2" name="AutoShape 1710">
                <a:extLst>
                  <a:ext uri="{FF2B5EF4-FFF2-40B4-BE49-F238E27FC236}">
                    <a16:creationId xmlns:a16="http://schemas.microsoft.com/office/drawing/2014/main" id="{DB5CA9CF-6AFB-4961-B208-7A4CC3C13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434" y="3335"/>
                <a:ext cx="14" cy="108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023" name="Group 1711">
                <a:extLst>
                  <a:ext uri="{FF2B5EF4-FFF2-40B4-BE49-F238E27FC236}">
                    <a16:creationId xmlns:a16="http://schemas.microsoft.com/office/drawing/2014/main" id="{2F5B5F0A-CD44-497C-BCE5-D54DD97B8C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97" y="3884"/>
                <a:ext cx="1090" cy="22"/>
                <a:chOff x="897" y="2115"/>
                <a:chExt cx="1044" cy="45"/>
              </a:xfrm>
            </p:grpSpPr>
            <p:sp>
              <p:nvSpPr>
                <p:cNvPr id="15024" name="Rectangle 1712">
                  <a:extLst>
                    <a:ext uri="{FF2B5EF4-FFF2-40B4-BE49-F238E27FC236}">
                      <a16:creationId xmlns:a16="http://schemas.microsoft.com/office/drawing/2014/main" id="{63FDBFCE-50D2-45BB-9DFC-D3B1B7C7E3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7" y="2115"/>
                  <a:ext cx="1044" cy="44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25" name="Rectangle 1713">
                  <a:extLst>
                    <a:ext uri="{FF2B5EF4-FFF2-40B4-BE49-F238E27FC236}">
                      <a16:creationId xmlns:a16="http://schemas.microsoft.com/office/drawing/2014/main" id="{0941BADD-B20B-4C3B-9D31-9E2328B0D6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2115"/>
                  <a:ext cx="226" cy="4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026" name="Rectangle 1714">
                <a:extLst>
                  <a:ext uri="{FF2B5EF4-FFF2-40B4-BE49-F238E27FC236}">
                    <a16:creationId xmlns:a16="http://schemas.microsoft.com/office/drawing/2014/main" id="{EB5958B6-BAD5-455A-A07E-9E22BFE8A7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3611"/>
                <a:ext cx="91" cy="4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7" name="Rectangle 1715">
                <a:extLst>
                  <a:ext uri="{FF2B5EF4-FFF2-40B4-BE49-F238E27FC236}">
                    <a16:creationId xmlns:a16="http://schemas.microsoft.com/office/drawing/2014/main" id="{48A5C6B0-15E2-4F60-98A2-DC516D85FA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11"/>
                <a:ext cx="91" cy="4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8" name="AutoShape 1716">
                <a:extLst>
                  <a:ext uri="{FF2B5EF4-FFF2-40B4-BE49-F238E27FC236}">
                    <a16:creationId xmlns:a16="http://schemas.microsoft.com/office/drawing/2014/main" id="{0924C51A-997D-4D90-94DD-82185A6B7E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3475"/>
                <a:ext cx="1089" cy="46"/>
              </a:xfrm>
              <a:prstGeom prst="roundRect">
                <a:avLst>
                  <a:gd name="adj" fmla="val 1708"/>
                </a:avLst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9804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29" name="AutoShape 1717">
              <a:extLst>
                <a:ext uri="{FF2B5EF4-FFF2-40B4-BE49-F238E27FC236}">
                  <a16:creationId xmlns:a16="http://schemas.microsoft.com/office/drawing/2014/main" id="{92A5C205-3C2A-4A14-A04F-496D7A0CFD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432" y="2487"/>
              <a:ext cx="20" cy="136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30" name="Group 1718">
              <a:extLst>
                <a:ext uri="{FF2B5EF4-FFF2-40B4-BE49-F238E27FC236}">
                  <a16:creationId xmlns:a16="http://schemas.microsoft.com/office/drawing/2014/main" id="{F3B32096-DAFB-444A-BFEF-E1B6ABED7E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3566"/>
              <a:ext cx="680" cy="272"/>
              <a:chOff x="1306" y="2453"/>
              <a:chExt cx="463" cy="222"/>
            </a:xfrm>
          </p:grpSpPr>
          <p:sp>
            <p:nvSpPr>
              <p:cNvPr id="15031" name="AutoShape 1719">
                <a:extLst>
                  <a:ext uri="{FF2B5EF4-FFF2-40B4-BE49-F238E27FC236}">
                    <a16:creationId xmlns:a16="http://schemas.microsoft.com/office/drawing/2014/main" id="{E47550BC-8500-45A2-BC54-A7796E7B72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306" y="2478"/>
                <a:ext cx="463" cy="197"/>
              </a:xfrm>
              <a:custGeom>
                <a:avLst/>
                <a:gdLst>
                  <a:gd name="G0" fmla="+- 2147 0 0"/>
                  <a:gd name="G1" fmla="+- 21600 0 2147"/>
                  <a:gd name="G2" fmla="*/ 2147 1 2"/>
                  <a:gd name="G3" fmla="+- 21600 0 G2"/>
                  <a:gd name="G4" fmla="+/ 2147 21600 2"/>
                  <a:gd name="G5" fmla="+/ G1 0 2"/>
                  <a:gd name="G6" fmla="*/ 21600 21600 2147"/>
                  <a:gd name="G7" fmla="*/ G6 1 2"/>
                  <a:gd name="G8" fmla="+- 21600 0 G7"/>
                  <a:gd name="G9" fmla="*/ 21600 1 2"/>
                  <a:gd name="G10" fmla="+- 2147 0 G9"/>
                  <a:gd name="G11" fmla="?: G10 G8 0"/>
                  <a:gd name="G12" fmla="?: G10 G7 21600"/>
                  <a:gd name="T0" fmla="*/ 20526 w 21600"/>
                  <a:gd name="T1" fmla="*/ 10800 h 21600"/>
                  <a:gd name="T2" fmla="*/ 10800 w 21600"/>
                  <a:gd name="T3" fmla="*/ 21600 h 21600"/>
                  <a:gd name="T4" fmla="*/ 1074 w 21600"/>
                  <a:gd name="T5" fmla="*/ 10800 h 21600"/>
                  <a:gd name="T6" fmla="*/ 10800 w 21600"/>
                  <a:gd name="T7" fmla="*/ 0 h 21600"/>
                  <a:gd name="T8" fmla="*/ 2874 w 21600"/>
                  <a:gd name="T9" fmla="*/ 2874 h 21600"/>
                  <a:gd name="T10" fmla="*/ 18726 w 21600"/>
                  <a:gd name="T11" fmla="*/ 1872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147" y="21600"/>
                    </a:lnTo>
                    <a:lnTo>
                      <a:pt x="194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2" name="Rectangle 1720">
                <a:extLst>
                  <a:ext uri="{FF2B5EF4-FFF2-40B4-BE49-F238E27FC236}">
                    <a16:creationId xmlns:a16="http://schemas.microsoft.com/office/drawing/2014/main" id="{EF72E6A6-EFAB-4D48-80FC-DDA0476DE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2" y="2453"/>
                <a:ext cx="411" cy="89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33" name="AutoShape 1721">
              <a:extLst>
                <a:ext uri="{FF2B5EF4-FFF2-40B4-BE49-F238E27FC236}">
                  <a16:creationId xmlns:a16="http://schemas.microsoft.com/office/drawing/2014/main" id="{7A876824-C3D9-4D59-8807-F7BC07F35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3158"/>
              <a:ext cx="817" cy="2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34" name="Group 1722">
              <a:extLst>
                <a:ext uri="{FF2B5EF4-FFF2-40B4-BE49-F238E27FC236}">
                  <a16:creationId xmlns:a16="http://schemas.microsoft.com/office/drawing/2014/main" id="{9A08A75B-F93B-470C-A293-828932DB9A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8" y="3158"/>
              <a:ext cx="454" cy="272"/>
              <a:chOff x="988" y="3158"/>
              <a:chExt cx="499" cy="272"/>
            </a:xfrm>
          </p:grpSpPr>
          <p:sp>
            <p:nvSpPr>
              <p:cNvPr id="15035" name="AutoShape 1723">
                <a:extLst>
                  <a:ext uri="{FF2B5EF4-FFF2-40B4-BE49-F238E27FC236}">
                    <a16:creationId xmlns:a16="http://schemas.microsoft.com/office/drawing/2014/main" id="{88F72C8C-A820-46A1-AC41-0CAAB6D81B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158"/>
                <a:ext cx="499" cy="272"/>
              </a:xfrm>
              <a:prstGeom prst="roundRect">
                <a:avLst>
                  <a:gd name="adj" fmla="val 16667"/>
                </a:avLst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6" name="AutoShape 1724">
                <a:extLst>
                  <a:ext uri="{FF2B5EF4-FFF2-40B4-BE49-F238E27FC236}">
                    <a16:creationId xmlns:a16="http://schemas.microsoft.com/office/drawing/2014/main" id="{9F66B829-2F5A-46BB-86CB-D63BD41CFC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0" y="3171"/>
                <a:ext cx="475" cy="245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37" name="Rectangle 1725">
              <a:extLst>
                <a:ext uri="{FF2B5EF4-FFF2-40B4-BE49-F238E27FC236}">
                  <a16:creationId xmlns:a16="http://schemas.microsoft.com/office/drawing/2014/main" id="{7A9DE1C5-D274-4B72-B297-1FC2EEB253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" y="3203"/>
              <a:ext cx="317" cy="182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50000">
                  <a:srgbClr val="99CCFF">
                    <a:gamma/>
                    <a:tint val="33725"/>
                    <a:invGamma/>
                  </a:srgbClr>
                </a:gs>
                <a:gs pos="100000">
                  <a:srgbClr val="99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38" name="Group 1726">
              <a:extLst>
                <a:ext uri="{FF2B5EF4-FFF2-40B4-BE49-F238E27FC236}">
                  <a16:creationId xmlns:a16="http://schemas.microsoft.com/office/drawing/2014/main" id="{CDE61E2A-FD28-4F8B-B3FF-05A3A646AA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7" y="3203"/>
              <a:ext cx="272" cy="145"/>
              <a:chOff x="1178" y="2107"/>
              <a:chExt cx="171" cy="91"/>
            </a:xfrm>
          </p:grpSpPr>
          <p:grpSp>
            <p:nvGrpSpPr>
              <p:cNvPr id="15039" name="Group 1727">
                <a:extLst>
                  <a:ext uri="{FF2B5EF4-FFF2-40B4-BE49-F238E27FC236}">
                    <a16:creationId xmlns:a16="http://schemas.microsoft.com/office/drawing/2014/main" id="{F6A95155-2AE8-409C-814E-D1DF73EDCC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78" y="2107"/>
                <a:ext cx="92" cy="91"/>
                <a:chOff x="2349" y="2115"/>
                <a:chExt cx="363" cy="363"/>
              </a:xfrm>
            </p:grpSpPr>
            <p:sp>
              <p:nvSpPr>
                <p:cNvPr id="15040" name="AutoShape 1728">
                  <a:extLst>
                    <a:ext uri="{FF2B5EF4-FFF2-40B4-BE49-F238E27FC236}">
                      <a16:creationId xmlns:a16="http://schemas.microsoft.com/office/drawing/2014/main" id="{15D9CD4A-D9B8-415E-BE74-F8B8656275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115"/>
                  <a:ext cx="91" cy="90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1" name="AutoShape 1729">
                  <a:extLst>
                    <a:ext uri="{FF2B5EF4-FFF2-40B4-BE49-F238E27FC236}">
                      <a16:creationId xmlns:a16="http://schemas.microsoft.com/office/drawing/2014/main" id="{FD28F36D-1D2D-472B-9CCB-789EBD6079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251"/>
                  <a:ext cx="91" cy="90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2" name="AutoShape 1730">
                  <a:extLst>
                    <a:ext uri="{FF2B5EF4-FFF2-40B4-BE49-F238E27FC236}">
                      <a16:creationId xmlns:a16="http://schemas.microsoft.com/office/drawing/2014/main" id="{5D525211-4A2E-4430-A9C8-B1C5AA403E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388"/>
                  <a:ext cx="91" cy="90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3" name="AutoShape 1731">
                  <a:extLst>
                    <a:ext uri="{FF2B5EF4-FFF2-40B4-BE49-F238E27FC236}">
                      <a16:creationId xmlns:a16="http://schemas.microsoft.com/office/drawing/2014/main" id="{E6464AEE-15B4-4A26-B84F-BD41A5B66F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115"/>
                  <a:ext cx="91" cy="90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4" name="AutoShape 1732">
                  <a:extLst>
                    <a:ext uri="{FF2B5EF4-FFF2-40B4-BE49-F238E27FC236}">
                      <a16:creationId xmlns:a16="http://schemas.microsoft.com/office/drawing/2014/main" id="{1702C3D0-2BA6-4872-8B40-D988170919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251"/>
                  <a:ext cx="91" cy="90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5" name="AutoShape 1733">
                  <a:extLst>
                    <a:ext uri="{FF2B5EF4-FFF2-40B4-BE49-F238E27FC236}">
                      <a16:creationId xmlns:a16="http://schemas.microsoft.com/office/drawing/2014/main" id="{5C2E558D-1373-4DFD-9577-101FAB2E02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388"/>
                  <a:ext cx="91" cy="90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6" name="AutoShape 1734">
                  <a:extLst>
                    <a:ext uri="{FF2B5EF4-FFF2-40B4-BE49-F238E27FC236}">
                      <a16:creationId xmlns:a16="http://schemas.microsoft.com/office/drawing/2014/main" id="{7F406676-1083-426E-A9FF-15EAAC5F82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115"/>
                  <a:ext cx="91" cy="90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7" name="AutoShape 1735">
                  <a:extLst>
                    <a:ext uri="{FF2B5EF4-FFF2-40B4-BE49-F238E27FC236}">
                      <a16:creationId xmlns:a16="http://schemas.microsoft.com/office/drawing/2014/main" id="{12E85307-42A3-4801-BDC0-443D3FF7A6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251"/>
                  <a:ext cx="91" cy="90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8" name="AutoShape 1736">
                  <a:extLst>
                    <a:ext uri="{FF2B5EF4-FFF2-40B4-BE49-F238E27FC236}">
                      <a16:creationId xmlns:a16="http://schemas.microsoft.com/office/drawing/2014/main" id="{304A1D36-F7B9-4BCD-9D6D-AD99E3A87B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388"/>
                  <a:ext cx="91" cy="90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49" name="Group 1737">
                <a:extLst>
                  <a:ext uri="{FF2B5EF4-FFF2-40B4-BE49-F238E27FC236}">
                    <a16:creationId xmlns:a16="http://schemas.microsoft.com/office/drawing/2014/main" id="{C8B7CB31-2128-47DC-B0E8-125EB2DCCB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06" y="2115"/>
                <a:ext cx="43" cy="77"/>
                <a:chOff x="1170" y="2339"/>
                <a:chExt cx="91" cy="115"/>
              </a:xfrm>
            </p:grpSpPr>
            <p:sp>
              <p:nvSpPr>
                <p:cNvPr id="15050" name="AutoShape 1738">
                  <a:extLst>
                    <a:ext uri="{FF2B5EF4-FFF2-40B4-BE49-F238E27FC236}">
                      <a16:creationId xmlns:a16="http://schemas.microsoft.com/office/drawing/2014/main" id="{417A3CA0-766B-4A2A-B27D-40835C36D9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0" y="2408"/>
                  <a:ext cx="91" cy="46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1" name="AutoShape 1739">
                  <a:extLst>
                    <a:ext uri="{FF2B5EF4-FFF2-40B4-BE49-F238E27FC236}">
                      <a16:creationId xmlns:a16="http://schemas.microsoft.com/office/drawing/2014/main" id="{55C5043C-93ED-4897-A7B1-82BDA28A11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0" y="2339"/>
                  <a:ext cx="91" cy="46"/>
                </a:xfrm>
                <a:prstGeom prst="octagon">
                  <a:avLst>
                    <a:gd name="adj" fmla="val 2176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6960836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1279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メイリオ</vt:lpstr>
      <vt:lpstr>ＭＳ Ｐ明朝</vt:lpstr>
      <vt:lpstr>標準デザイン</vt:lpstr>
      <vt:lpstr>プリンター</vt:lpstr>
      <vt:lpstr>プリンター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pptxb78_プリンターのイラスト</dc:title>
  <dc:subject>pptxb78_プリンターのイラスト</dc:subject>
  <dc:creator>でじけろお</dc:creator>
  <cp:revision>2</cp:revision>
  <dcterms:created xsi:type="dcterms:W3CDTF">2010-10-12T01:13:58Z</dcterms:created>
  <dcterms:modified xsi:type="dcterms:W3CDTF">2019-10-12T21:19:30Z</dcterms:modified>
  <cp:version>2</cp:version>
</cp:coreProperties>
</file>